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6" r:id="rId1"/>
  </p:sldMasterIdLst>
  <p:notesMasterIdLst>
    <p:notesMasterId r:id="rId13"/>
  </p:notesMasterIdLst>
  <p:sldIdLst>
    <p:sldId id="260" r:id="rId2"/>
    <p:sldId id="261" r:id="rId3"/>
    <p:sldId id="262" r:id="rId4"/>
    <p:sldId id="263" r:id="rId5"/>
    <p:sldId id="268" r:id="rId6"/>
    <p:sldId id="264" r:id="rId7"/>
    <p:sldId id="265" r:id="rId8"/>
    <p:sldId id="266" r:id="rId9"/>
    <p:sldId id="267" r:id="rId10"/>
    <p:sldId id="269" r:id="rId11"/>
    <p:sldId id="27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3C85BF8-63D8-4682-8E21-98C7B6208634}">
          <p14:sldIdLst>
            <p14:sldId id="260"/>
          </p14:sldIdLst>
        </p14:section>
        <p14:section name="Untitled Section" id="{7611FA90-D02F-4186-9597-6953AA3CB873}">
          <p14:sldIdLst>
            <p14:sldId id="261"/>
            <p14:sldId id="262"/>
            <p14:sldId id="263"/>
            <p14:sldId id="268"/>
            <p14:sldId id="264"/>
            <p14:sldId id="265"/>
            <p14:sldId id="266"/>
            <p14:sldId id="267"/>
            <p14:sldId id="269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lly Bell" initials="HB" lastIdx="3" clrIdx="0">
    <p:extLst>
      <p:ext uri="{19B8F6BF-5375-455C-9EA6-DF929625EA0E}">
        <p15:presenceInfo xmlns:p15="http://schemas.microsoft.com/office/powerpoint/2012/main" userId="Holly Bell" providerId="None"/>
      </p:ext>
    </p:extLst>
  </p:cmAuthor>
  <p:cmAuthor id="2" name="Linda Day" initials="LD" lastIdx="3" clrIdx="1">
    <p:extLst>
      <p:ext uri="{19B8F6BF-5375-455C-9EA6-DF929625EA0E}">
        <p15:presenceInfo xmlns:p15="http://schemas.microsoft.com/office/powerpoint/2012/main" userId="S-1-5-21-1645522239-630328440-725345543-69199" providerId="AD"/>
      </p:ext>
    </p:extLst>
  </p:cmAuthor>
  <p:cmAuthor id="3" name="Stacy Whelchel" initials="SW" lastIdx="19" clrIdx="2">
    <p:extLst>
      <p:ext uri="{19B8F6BF-5375-455C-9EA6-DF929625EA0E}">
        <p15:presenceInfo xmlns:p15="http://schemas.microsoft.com/office/powerpoint/2012/main" userId="S-1-5-21-1645522239-630328440-725345543-140404" providerId="AD"/>
      </p:ext>
    </p:extLst>
  </p:cmAuthor>
  <p:cmAuthor id="4" name="Angela Owen" initials="AO" lastIdx="7" clrIdx="3">
    <p:extLst>
      <p:ext uri="{19B8F6BF-5375-455C-9EA6-DF929625EA0E}">
        <p15:presenceInfo xmlns:p15="http://schemas.microsoft.com/office/powerpoint/2012/main" userId="S-1-5-21-1645522239-630328440-725345543-28877" providerId="AD"/>
      </p:ext>
    </p:extLst>
  </p:cmAuthor>
  <p:cmAuthor id="5" name="Jennifer I Jones" initials="JIJ" lastIdx="8" clrIdx="4">
    <p:extLst>
      <p:ext uri="{19B8F6BF-5375-455C-9EA6-DF929625EA0E}">
        <p15:presenceInfo xmlns:p15="http://schemas.microsoft.com/office/powerpoint/2012/main" userId="S-1-5-21-1645522239-630328440-725345543-8378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10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91D84B-90B5-4886-ACDA-98D308F0BA65}" type="doc">
      <dgm:prSet loTypeId="urn:microsoft.com/office/officeart/2008/layout/AlternatingHexagons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5A8147-C08E-4830-B583-A9186CCAE0D8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 dirty="0">
            <a:noFill/>
          </a:endParaRPr>
        </a:p>
      </dgm:t>
    </dgm:pt>
    <dgm:pt modelId="{AE40D388-4432-4D77-9273-3FF1E1A2E386}" type="parTrans" cxnId="{13E2D27F-5142-4813-B0D3-23847B133AA1}">
      <dgm:prSet/>
      <dgm:spPr/>
      <dgm:t>
        <a:bodyPr/>
        <a:lstStyle/>
        <a:p>
          <a:endParaRPr lang="en-US">
            <a:noFill/>
          </a:endParaRPr>
        </a:p>
      </dgm:t>
    </dgm:pt>
    <dgm:pt modelId="{EBC541D8-CD83-4283-8B97-10AAA5E8A185}" type="sibTrans" cxnId="{13E2D27F-5142-4813-B0D3-23847B133AA1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>
            <a:noFill/>
          </a:endParaRPr>
        </a:p>
      </dgm:t>
    </dgm:pt>
    <dgm:pt modelId="{70A71113-C0E4-4824-9E8C-11AC547212C6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F560752D-C671-4482-8259-1203192CB0A2}" type="par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900F7974-8FF4-46AF-B409-5C6285364DC6}" type="sib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5D4E986D-1EDD-41E9-BC87-1BEFD6C45989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 dirty="0">
            <a:noFill/>
          </a:endParaRPr>
        </a:p>
      </dgm:t>
    </dgm:pt>
    <dgm:pt modelId="{9F40484B-7C2C-4ADE-B538-EE1A5B7CF075}" type="parTrans" cxnId="{814BFF6C-2866-446B-B288-2352F478E775}">
      <dgm:prSet/>
      <dgm:spPr/>
      <dgm:t>
        <a:bodyPr/>
        <a:lstStyle/>
        <a:p>
          <a:endParaRPr lang="en-US">
            <a:noFill/>
          </a:endParaRPr>
        </a:p>
      </dgm:t>
    </dgm:pt>
    <dgm:pt modelId="{F126743F-33E5-446B-A910-EFE74C81D042}" type="sibTrans" cxnId="{814BFF6C-2866-446B-B288-2352F478E775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75B74635-6E6C-47B7-8562-BEB1BDE9704D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65B336A3-62A9-439E-AEF2-2919380E2EF8}" type="par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D02A920A-1F81-4369-9F46-9731FEED091D}" type="sib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0DEB77AA-81C5-4FC6-B532-C7F28AA8EE47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CE5E3D05-1762-473F-8416-C99EE123214B}" type="parTrans" cxnId="{3DE6E776-2E0F-48BA-95B3-B17FD31DCCF4}">
      <dgm:prSet/>
      <dgm:spPr/>
      <dgm:t>
        <a:bodyPr/>
        <a:lstStyle/>
        <a:p>
          <a:endParaRPr lang="en-US">
            <a:noFill/>
          </a:endParaRPr>
        </a:p>
      </dgm:t>
    </dgm:pt>
    <dgm:pt modelId="{09FE053B-DDE5-4AD0-962E-03CBDDDDCE04}" type="sibTrans" cxnId="{3DE6E776-2E0F-48BA-95B3-B17FD31DCCF4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E7F7C779-FBEB-4781-8732-3E7858CE2B9C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2AF74886-1DC2-4BC8-B65F-36C817E02C01}" type="par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B60A08-321F-4AA6-96B4-EE30B56DE3A1}" type="sib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F3238A-9E6B-4BE1-BDE1-C8DE3DBB717A}" type="pres">
      <dgm:prSet presAssocID="{8A91D84B-90B5-4886-ACDA-98D308F0BA65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6273031-C5C8-4B6E-8EDF-8D0B5F1A8F04}" type="pres">
      <dgm:prSet presAssocID="{885A8147-C08E-4830-B583-A9186CCAE0D8}" presName="composite" presStyleCnt="0"/>
      <dgm:spPr/>
    </dgm:pt>
    <dgm:pt modelId="{EB7BA52B-80BC-4B7D-A2FF-FF5C6A764115}" type="pres">
      <dgm:prSet presAssocID="{885A8147-C08E-4830-B583-A9186CCAE0D8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F4F0E0-C55D-497D-B183-38D63EC8B823}" type="pres">
      <dgm:prSet presAssocID="{885A8147-C08E-4830-B583-A9186CCAE0D8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229D2-9277-4F52-9C50-00E68FAD4F51}" type="pres">
      <dgm:prSet presAssocID="{885A8147-C08E-4830-B583-A9186CCAE0D8}" presName="BalanceSpacing" presStyleCnt="0"/>
      <dgm:spPr/>
    </dgm:pt>
    <dgm:pt modelId="{89A929CE-D588-4BA6-9A9E-0940EA9B816E}" type="pres">
      <dgm:prSet presAssocID="{885A8147-C08E-4830-B583-A9186CCAE0D8}" presName="BalanceSpacing1" presStyleCnt="0"/>
      <dgm:spPr/>
    </dgm:pt>
    <dgm:pt modelId="{D2C086DF-7409-4C84-87B4-7D55CF0641C2}" type="pres">
      <dgm:prSet presAssocID="{EBC541D8-CD83-4283-8B97-10AAA5E8A185}" presName="Accent1Text" presStyleLbl="node1" presStyleIdx="1" presStyleCnt="6"/>
      <dgm:spPr/>
      <dgm:t>
        <a:bodyPr/>
        <a:lstStyle/>
        <a:p>
          <a:endParaRPr lang="en-US"/>
        </a:p>
      </dgm:t>
    </dgm:pt>
    <dgm:pt modelId="{BCFA7D97-9E64-4B64-BE90-FABF92E47806}" type="pres">
      <dgm:prSet presAssocID="{EBC541D8-CD83-4283-8B97-10AAA5E8A185}" presName="spaceBetweenRectangles" presStyleCnt="0"/>
      <dgm:spPr/>
    </dgm:pt>
    <dgm:pt modelId="{D0C2E35F-0E22-4DE7-B37A-A32E85387254}" type="pres">
      <dgm:prSet presAssocID="{5D4E986D-1EDD-41E9-BC87-1BEFD6C45989}" presName="composite" presStyleCnt="0"/>
      <dgm:spPr/>
    </dgm:pt>
    <dgm:pt modelId="{34E07885-9E51-44D0-B7C5-4C0E66D7B240}" type="pres">
      <dgm:prSet presAssocID="{5D4E986D-1EDD-41E9-BC87-1BEFD6C45989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1F1B55-10F6-4B16-8243-BEC5BCE4ABBC}" type="pres">
      <dgm:prSet presAssocID="{5D4E986D-1EDD-41E9-BC87-1BEFD6C45989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A1980F-806D-4870-B2DD-A37136E727CD}" type="pres">
      <dgm:prSet presAssocID="{5D4E986D-1EDD-41E9-BC87-1BEFD6C45989}" presName="BalanceSpacing" presStyleCnt="0"/>
      <dgm:spPr/>
    </dgm:pt>
    <dgm:pt modelId="{4C6B9158-B012-4889-8C8C-407B76BC2761}" type="pres">
      <dgm:prSet presAssocID="{5D4E986D-1EDD-41E9-BC87-1BEFD6C45989}" presName="BalanceSpacing1" presStyleCnt="0"/>
      <dgm:spPr/>
    </dgm:pt>
    <dgm:pt modelId="{75B7CCAF-875A-4FAC-9C7F-EBE795D298CB}" type="pres">
      <dgm:prSet presAssocID="{F126743F-33E5-446B-A910-EFE74C81D042}" presName="Accent1Text" presStyleLbl="node1" presStyleIdx="3" presStyleCnt="6" custLinFactNeighborX="-1773" custLinFactNeighborY="4360"/>
      <dgm:spPr/>
      <dgm:t>
        <a:bodyPr/>
        <a:lstStyle/>
        <a:p>
          <a:endParaRPr lang="en-US"/>
        </a:p>
      </dgm:t>
    </dgm:pt>
    <dgm:pt modelId="{516A2000-49D1-40D4-871B-321FC279A6AB}" type="pres">
      <dgm:prSet presAssocID="{F126743F-33E5-446B-A910-EFE74C81D042}" presName="spaceBetweenRectangles" presStyleCnt="0"/>
      <dgm:spPr/>
    </dgm:pt>
    <dgm:pt modelId="{7EC2CEF3-04F4-471E-9814-6482DD3E206E}" type="pres">
      <dgm:prSet presAssocID="{0DEB77AA-81C5-4FC6-B532-C7F28AA8EE47}" presName="composite" presStyleCnt="0"/>
      <dgm:spPr/>
    </dgm:pt>
    <dgm:pt modelId="{3547C20C-8560-4468-ACAC-B6E71DE533F1}" type="pres">
      <dgm:prSet presAssocID="{0DEB77AA-81C5-4FC6-B532-C7F28AA8EE47}" presName="Parent1" presStyleLbl="node1" presStyleIdx="4" presStyleCnt="6" custLinFactNeighborX="-711" custLinFactNeighborY="9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937362-0426-4CB4-9C2C-DAC45C7D6D05}" type="pres">
      <dgm:prSet presAssocID="{0DEB77AA-81C5-4FC6-B532-C7F28AA8EE47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F7DFB7-302C-4DD3-9006-3BB885F70BCD}" type="pres">
      <dgm:prSet presAssocID="{0DEB77AA-81C5-4FC6-B532-C7F28AA8EE47}" presName="BalanceSpacing" presStyleCnt="0"/>
      <dgm:spPr/>
    </dgm:pt>
    <dgm:pt modelId="{0B100A1F-E6E4-4F17-8875-47025AA54C26}" type="pres">
      <dgm:prSet presAssocID="{0DEB77AA-81C5-4FC6-B532-C7F28AA8EE47}" presName="BalanceSpacing1" presStyleCnt="0"/>
      <dgm:spPr/>
    </dgm:pt>
    <dgm:pt modelId="{6E96FE1C-DCD1-41BE-B499-078F8D1923ED}" type="pres">
      <dgm:prSet presAssocID="{09FE053B-DDE5-4AD0-962E-03CBDDDDCE04}" presName="Accent1Text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CBAB681F-76D1-43CA-95BA-36CDF317B3D4}" type="presOf" srcId="{8A91D84B-90B5-4886-ACDA-98D308F0BA65}" destId="{D0F3238A-9E6B-4BE1-BDE1-C8DE3DBB717A}" srcOrd="0" destOrd="0" presId="urn:microsoft.com/office/officeart/2008/layout/AlternatingHexagons"/>
    <dgm:cxn modelId="{3DE6E776-2E0F-48BA-95B3-B17FD31DCCF4}" srcId="{8A91D84B-90B5-4886-ACDA-98D308F0BA65}" destId="{0DEB77AA-81C5-4FC6-B532-C7F28AA8EE47}" srcOrd="2" destOrd="0" parTransId="{CE5E3D05-1762-473F-8416-C99EE123214B}" sibTransId="{09FE053B-DDE5-4AD0-962E-03CBDDDDCE04}"/>
    <dgm:cxn modelId="{6E9441FA-5951-46FF-AC5F-412142A0A6F8}" type="presOf" srcId="{885A8147-C08E-4830-B583-A9186CCAE0D8}" destId="{EB7BA52B-80BC-4B7D-A2FF-FF5C6A764115}" srcOrd="0" destOrd="0" presId="urn:microsoft.com/office/officeart/2008/layout/AlternatingHexagons"/>
    <dgm:cxn modelId="{BA104617-9D39-4F73-9C65-07904C9673E0}" type="presOf" srcId="{5D4E986D-1EDD-41E9-BC87-1BEFD6C45989}" destId="{34E07885-9E51-44D0-B7C5-4C0E66D7B240}" srcOrd="0" destOrd="0" presId="urn:microsoft.com/office/officeart/2008/layout/AlternatingHexagons"/>
    <dgm:cxn modelId="{4755E2D7-4D19-4478-8427-B14BE44B48C6}" type="presOf" srcId="{70A71113-C0E4-4824-9E8C-11AC547212C6}" destId="{97F4F0E0-C55D-497D-B183-38D63EC8B823}" srcOrd="0" destOrd="0" presId="urn:microsoft.com/office/officeart/2008/layout/AlternatingHexagons"/>
    <dgm:cxn modelId="{77551B77-D750-4EB9-9E5B-EF4B453F3F71}" type="presOf" srcId="{EBC541D8-CD83-4283-8B97-10AAA5E8A185}" destId="{D2C086DF-7409-4C84-87B4-7D55CF0641C2}" srcOrd="0" destOrd="0" presId="urn:microsoft.com/office/officeart/2008/layout/AlternatingHexagons"/>
    <dgm:cxn modelId="{7C23C037-0821-42FB-891B-CE01C156FFD1}" srcId="{5D4E986D-1EDD-41E9-BC87-1BEFD6C45989}" destId="{75B74635-6E6C-47B7-8562-BEB1BDE9704D}" srcOrd="0" destOrd="0" parTransId="{65B336A3-62A9-439E-AEF2-2919380E2EF8}" sibTransId="{D02A920A-1F81-4369-9F46-9731FEED091D}"/>
    <dgm:cxn modelId="{782BDC2F-423C-4E9F-83BC-20C3A94CB1D0}" srcId="{0DEB77AA-81C5-4FC6-B532-C7F28AA8EE47}" destId="{E7F7C779-FBEB-4781-8732-3E7858CE2B9C}" srcOrd="0" destOrd="0" parTransId="{2AF74886-1DC2-4BC8-B65F-36C817E02C01}" sibTransId="{D0B60A08-321F-4AA6-96B4-EE30B56DE3A1}"/>
    <dgm:cxn modelId="{C76853CE-1F65-4D17-807A-8D1F86E1822D}" type="presOf" srcId="{E7F7C779-FBEB-4781-8732-3E7858CE2B9C}" destId="{D3937362-0426-4CB4-9C2C-DAC45C7D6D05}" srcOrd="0" destOrd="0" presId="urn:microsoft.com/office/officeart/2008/layout/AlternatingHexagons"/>
    <dgm:cxn modelId="{814BFF6C-2866-446B-B288-2352F478E775}" srcId="{8A91D84B-90B5-4886-ACDA-98D308F0BA65}" destId="{5D4E986D-1EDD-41E9-BC87-1BEFD6C45989}" srcOrd="1" destOrd="0" parTransId="{9F40484B-7C2C-4ADE-B538-EE1A5B7CF075}" sibTransId="{F126743F-33E5-446B-A910-EFE74C81D042}"/>
    <dgm:cxn modelId="{A458A195-FA81-4013-B3C0-B8EF37246B4D}" type="presOf" srcId="{09FE053B-DDE5-4AD0-962E-03CBDDDDCE04}" destId="{6E96FE1C-DCD1-41BE-B499-078F8D1923ED}" srcOrd="0" destOrd="0" presId="urn:microsoft.com/office/officeart/2008/layout/AlternatingHexagons"/>
    <dgm:cxn modelId="{13E2D27F-5142-4813-B0D3-23847B133AA1}" srcId="{8A91D84B-90B5-4886-ACDA-98D308F0BA65}" destId="{885A8147-C08E-4830-B583-A9186CCAE0D8}" srcOrd="0" destOrd="0" parTransId="{AE40D388-4432-4D77-9273-3FF1E1A2E386}" sibTransId="{EBC541D8-CD83-4283-8B97-10AAA5E8A185}"/>
    <dgm:cxn modelId="{F7AF92DE-CC93-44F7-AC6E-47B63F0F418E}" type="presOf" srcId="{F126743F-33E5-446B-A910-EFE74C81D042}" destId="{75B7CCAF-875A-4FAC-9C7F-EBE795D298CB}" srcOrd="0" destOrd="0" presId="urn:microsoft.com/office/officeart/2008/layout/AlternatingHexagons"/>
    <dgm:cxn modelId="{4E116C21-76CD-4E43-82B4-A3A25124F590}" type="presOf" srcId="{75B74635-6E6C-47B7-8562-BEB1BDE9704D}" destId="{AF1F1B55-10F6-4B16-8243-BEC5BCE4ABBC}" srcOrd="0" destOrd="0" presId="urn:microsoft.com/office/officeart/2008/layout/AlternatingHexagons"/>
    <dgm:cxn modelId="{63961565-3CD2-4843-A496-E9C95B52C325}" srcId="{885A8147-C08E-4830-B583-A9186CCAE0D8}" destId="{70A71113-C0E4-4824-9E8C-11AC547212C6}" srcOrd="0" destOrd="0" parTransId="{F560752D-C671-4482-8259-1203192CB0A2}" sibTransId="{900F7974-8FF4-46AF-B409-5C6285364DC6}"/>
    <dgm:cxn modelId="{CB55F5B6-046F-4E8D-BA5A-91E04EB80952}" type="presOf" srcId="{0DEB77AA-81C5-4FC6-B532-C7F28AA8EE47}" destId="{3547C20C-8560-4468-ACAC-B6E71DE533F1}" srcOrd="0" destOrd="0" presId="urn:microsoft.com/office/officeart/2008/layout/AlternatingHexagons"/>
    <dgm:cxn modelId="{5105058F-8851-4B3F-8CE3-EB736FC7C082}" type="presParOf" srcId="{D0F3238A-9E6B-4BE1-BDE1-C8DE3DBB717A}" destId="{A6273031-C5C8-4B6E-8EDF-8D0B5F1A8F04}" srcOrd="0" destOrd="0" presId="urn:microsoft.com/office/officeart/2008/layout/AlternatingHexagons"/>
    <dgm:cxn modelId="{8338FC28-A8BE-49B7-8E35-7B94C36A5079}" type="presParOf" srcId="{A6273031-C5C8-4B6E-8EDF-8D0B5F1A8F04}" destId="{EB7BA52B-80BC-4B7D-A2FF-FF5C6A764115}" srcOrd="0" destOrd="0" presId="urn:microsoft.com/office/officeart/2008/layout/AlternatingHexagons"/>
    <dgm:cxn modelId="{DC1501D1-7799-4DAC-9C5D-0C5646FD7C0B}" type="presParOf" srcId="{A6273031-C5C8-4B6E-8EDF-8D0B5F1A8F04}" destId="{97F4F0E0-C55D-497D-B183-38D63EC8B823}" srcOrd="1" destOrd="0" presId="urn:microsoft.com/office/officeart/2008/layout/AlternatingHexagons"/>
    <dgm:cxn modelId="{47F4F92F-604C-4A85-8803-22FAF3870FC2}" type="presParOf" srcId="{A6273031-C5C8-4B6E-8EDF-8D0B5F1A8F04}" destId="{C2A229D2-9277-4F52-9C50-00E68FAD4F51}" srcOrd="2" destOrd="0" presId="urn:microsoft.com/office/officeart/2008/layout/AlternatingHexagons"/>
    <dgm:cxn modelId="{05F55BEB-F804-4790-9426-6E0FBEF021C6}" type="presParOf" srcId="{A6273031-C5C8-4B6E-8EDF-8D0B5F1A8F04}" destId="{89A929CE-D588-4BA6-9A9E-0940EA9B816E}" srcOrd="3" destOrd="0" presId="urn:microsoft.com/office/officeart/2008/layout/AlternatingHexagons"/>
    <dgm:cxn modelId="{75A9AE0C-6473-4A6A-A9F2-5D88D0CF6B0E}" type="presParOf" srcId="{A6273031-C5C8-4B6E-8EDF-8D0B5F1A8F04}" destId="{D2C086DF-7409-4C84-87B4-7D55CF0641C2}" srcOrd="4" destOrd="0" presId="urn:microsoft.com/office/officeart/2008/layout/AlternatingHexagons"/>
    <dgm:cxn modelId="{DEBB866C-1B91-4062-8032-FF01C891DBEC}" type="presParOf" srcId="{D0F3238A-9E6B-4BE1-BDE1-C8DE3DBB717A}" destId="{BCFA7D97-9E64-4B64-BE90-FABF92E47806}" srcOrd="1" destOrd="0" presId="urn:microsoft.com/office/officeart/2008/layout/AlternatingHexagons"/>
    <dgm:cxn modelId="{BD75616E-F5E9-4033-A703-BCDD0D6FCE51}" type="presParOf" srcId="{D0F3238A-9E6B-4BE1-BDE1-C8DE3DBB717A}" destId="{D0C2E35F-0E22-4DE7-B37A-A32E85387254}" srcOrd="2" destOrd="0" presId="urn:microsoft.com/office/officeart/2008/layout/AlternatingHexagons"/>
    <dgm:cxn modelId="{1486E705-69DC-47E9-8EDC-6AA7388C2646}" type="presParOf" srcId="{D0C2E35F-0E22-4DE7-B37A-A32E85387254}" destId="{34E07885-9E51-44D0-B7C5-4C0E66D7B240}" srcOrd="0" destOrd="0" presId="urn:microsoft.com/office/officeart/2008/layout/AlternatingHexagons"/>
    <dgm:cxn modelId="{24CC108B-7A1C-44EF-82F4-662435E8ED59}" type="presParOf" srcId="{D0C2E35F-0E22-4DE7-B37A-A32E85387254}" destId="{AF1F1B55-10F6-4B16-8243-BEC5BCE4ABBC}" srcOrd="1" destOrd="0" presId="urn:microsoft.com/office/officeart/2008/layout/AlternatingHexagons"/>
    <dgm:cxn modelId="{257BE9D8-2277-43E0-8C56-6BD4AB36BD57}" type="presParOf" srcId="{D0C2E35F-0E22-4DE7-B37A-A32E85387254}" destId="{D6A1980F-806D-4870-B2DD-A37136E727CD}" srcOrd="2" destOrd="0" presId="urn:microsoft.com/office/officeart/2008/layout/AlternatingHexagons"/>
    <dgm:cxn modelId="{7A76701E-4397-475C-B7AD-729D39897C02}" type="presParOf" srcId="{D0C2E35F-0E22-4DE7-B37A-A32E85387254}" destId="{4C6B9158-B012-4889-8C8C-407B76BC2761}" srcOrd="3" destOrd="0" presId="urn:microsoft.com/office/officeart/2008/layout/AlternatingHexagons"/>
    <dgm:cxn modelId="{D44313F5-4523-4D7D-9226-9391EC9D73F0}" type="presParOf" srcId="{D0C2E35F-0E22-4DE7-B37A-A32E85387254}" destId="{75B7CCAF-875A-4FAC-9C7F-EBE795D298CB}" srcOrd="4" destOrd="0" presId="urn:microsoft.com/office/officeart/2008/layout/AlternatingHexagons"/>
    <dgm:cxn modelId="{33B4B41C-CB00-4BC5-A424-AB9DD6E0CEAE}" type="presParOf" srcId="{D0F3238A-9E6B-4BE1-BDE1-C8DE3DBB717A}" destId="{516A2000-49D1-40D4-871B-321FC279A6AB}" srcOrd="3" destOrd="0" presId="urn:microsoft.com/office/officeart/2008/layout/AlternatingHexagons"/>
    <dgm:cxn modelId="{5C6E37AF-BF56-484A-9FBC-5BC42E4DBA86}" type="presParOf" srcId="{D0F3238A-9E6B-4BE1-BDE1-C8DE3DBB717A}" destId="{7EC2CEF3-04F4-471E-9814-6482DD3E206E}" srcOrd="4" destOrd="0" presId="urn:microsoft.com/office/officeart/2008/layout/AlternatingHexagons"/>
    <dgm:cxn modelId="{FD063A5B-29E3-4489-97EC-32FEFCDA1411}" type="presParOf" srcId="{7EC2CEF3-04F4-471E-9814-6482DD3E206E}" destId="{3547C20C-8560-4468-ACAC-B6E71DE533F1}" srcOrd="0" destOrd="0" presId="urn:microsoft.com/office/officeart/2008/layout/AlternatingHexagons"/>
    <dgm:cxn modelId="{57534F91-AEEF-43ED-A900-80C7F158CB93}" type="presParOf" srcId="{7EC2CEF3-04F4-471E-9814-6482DD3E206E}" destId="{D3937362-0426-4CB4-9C2C-DAC45C7D6D05}" srcOrd="1" destOrd="0" presId="urn:microsoft.com/office/officeart/2008/layout/AlternatingHexagons"/>
    <dgm:cxn modelId="{003FCE16-C712-4F9F-A2E8-BBE53633D3E4}" type="presParOf" srcId="{7EC2CEF3-04F4-471E-9814-6482DD3E206E}" destId="{19F7DFB7-302C-4DD3-9006-3BB885F70BCD}" srcOrd="2" destOrd="0" presId="urn:microsoft.com/office/officeart/2008/layout/AlternatingHexagons"/>
    <dgm:cxn modelId="{0A0DC3C7-1530-437C-B321-3B7B3F56D002}" type="presParOf" srcId="{7EC2CEF3-04F4-471E-9814-6482DD3E206E}" destId="{0B100A1F-E6E4-4F17-8875-47025AA54C26}" srcOrd="3" destOrd="0" presId="urn:microsoft.com/office/officeart/2008/layout/AlternatingHexagons"/>
    <dgm:cxn modelId="{348A8B7A-8C94-41A4-BF85-77243D57175A}" type="presParOf" srcId="{7EC2CEF3-04F4-471E-9814-6482DD3E206E}" destId="{6E96FE1C-DCD1-41BE-B499-078F8D1923ED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A91D84B-90B5-4886-ACDA-98D308F0BA65}" type="doc">
      <dgm:prSet loTypeId="urn:microsoft.com/office/officeart/2008/layout/AlternatingHexagons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5A8147-C08E-4830-B583-A9186CCAE0D8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 dirty="0">
            <a:noFill/>
          </a:endParaRPr>
        </a:p>
      </dgm:t>
    </dgm:pt>
    <dgm:pt modelId="{AE40D388-4432-4D77-9273-3FF1E1A2E386}" type="parTrans" cxnId="{13E2D27F-5142-4813-B0D3-23847B133AA1}">
      <dgm:prSet/>
      <dgm:spPr/>
      <dgm:t>
        <a:bodyPr/>
        <a:lstStyle/>
        <a:p>
          <a:endParaRPr lang="en-US">
            <a:noFill/>
          </a:endParaRPr>
        </a:p>
      </dgm:t>
    </dgm:pt>
    <dgm:pt modelId="{EBC541D8-CD83-4283-8B97-10AAA5E8A185}" type="sibTrans" cxnId="{13E2D27F-5142-4813-B0D3-23847B133AA1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>
            <a:noFill/>
          </a:endParaRPr>
        </a:p>
      </dgm:t>
    </dgm:pt>
    <dgm:pt modelId="{70A71113-C0E4-4824-9E8C-11AC547212C6}">
      <dgm:prSet phldrT="[Text]" phldr="1"/>
      <dgm:spPr/>
      <dgm:t>
        <a:bodyPr/>
        <a:lstStyle/>
        <a:p>
          <a:endParaRPr lang="en-US" dirty="0">
            <a:noFill/>
          </a:endParaRPr>
        </a:p>
      </dgm:t>
    </dgm:pt>
    <dgm:pt modelId="{F560752D-C671-4482-8259-1203192CB0A2}" type="par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900F7974-8FF4-46AF-B409-5C6285364DC6}" type="sib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5D4E986D-1EDD-41E9-BC87-1BEFD6C45989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 dirty="0">
            <a:noFill/>
          </a:endParaRPr>
        </a:p>
      </dgm:t>
    </dgm:pt>
    <dgm:pt modelId="{9F40484B-7C2C-4ADE-B538-EE1A5B7CF075}" type="parTrans" cxnId="{814BFF6C-2866-446B-B288-2352F478E775}">
      <dgm:prSet/>
      <dgm:spPr/>
      <dgm:t>
        <a:bodyPr/>
        <a:lstStyle/>
        <a:p>
          <a:endParaRPr lang="en-US">
            <a:noFill/>
          </a:endParaRPr>
        </a:p>
      </dgm:t>
    </dgm:pt>
    <dgm:pt modelId="{F126743F-33E5-446B-A910-EFE74C81D042}" type="sibTrans" cxnId="{814BFF6C-2866-446B-B288-2352F478E775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75B74635-6E6C-47B7-8562-BEB1BDE9704D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65B336A3-62A9-439E-AEF2-2919380E2EF8}" type="par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D02A920A-1F81-4369-9F46-9731FEED091D}" type="sib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0DEB77AA-81C5-4FC6-B532-C7F28AA8EE47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CE5E3D05-1762-473F-8416-C99EE123214B}" type="parTrans" cxnId="{3DE6E776-2E0F-48BA-95B3-B17FD31DCCF4}">
      <dgm:prSet/>
      <dgm:spPr/>
      <dgm:t>
        <a:bodyPr/>
        <a:lstStyle/>
        <a:p>
          <a:endParaRPr lang="en-US">
            <a:noFill/>
          </a:endParaRPr>
        </a:p>
      </dgm:t>
    </dgm:pt>
    <dgm:pt modelId="{09FE053B-DDE5-4AD0-962E-03CBDDDDCE04}" type="sibTrans" cxnId="{3DE6E776-2E0F-48BA-95B3-B17FD31DCCF4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E7F7C779-FBEB-4781-8732-3E7858CE2B9C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2AF74886-1DC2-4BC8-B65F-36C817E02C01}" type="par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B60A08-321F-4AA6-96B4-EE30B56DE3A1}" type="sib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F3238A-9E6B-4BE1-BDE1-C8DE3DBB717A}" type="pres">
      <dgm:prSet presAssocID="{8A91D84B-90B5-4886-ACDA-98D308F0BA65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6273031-C5C8-4B6E-8EDF-8D0B5F1A8F04}" type="pres">
      <dgm:prSet presAssocID="{885A8147-C08E-4830-B583-A9186CCAE0D8}" presName="composite" presStyleCnt="0"/>
      <dgm:spPr/>
    </dgm:pt>
    <dgm:pt modelId="{EB7BA52B-80BC-4B7D-A2FF-FF5C6A764115}" type="pres">
      <dgm:prSet presAssocID="{885A8147-C08E-4830-B583-A9186CCAE0D8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F4F0E0-C55D-497D-B183-38D63EC8B823}" type="pres">
      <dgm:prSet presAssocID="{885A8147-C08E-4830-B583-A9186CCAE0D8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229D2-9277-4F52-9C50-00E68FAD4F51}" type="pres">
      <dgm:prSet presAssocID="{885A8147-C08E-4830-B583-A9186CCAE0D8}" presName="BalanceSpacing" presStyleCnt="0"/>
      <dgm:spPr/>
    </dgm:pt>
    <dgm:pt modelId="{89A929CE-D588-4BA6-9A9E-0940EA9B816E}" type="pres">
      <dgm:prSet presAssocID="{885A8147-C08E-4830-B583-A9186CCAE0D8}" presName="BalanceSpacing1" presStyleCnt="0"/>
      <dgm:spPr/>
    </dgm:pt>
    <dgm:pt modelId="{D2C086DF-7409-4C84-87B4-7D55CF0641C2}" type="pres">
      <dgm:prSet presAssocID="{EBC541D8-CD83-4283-8B97-10AAA5E8A185}" presName="Accent1Text" presStyleLbl="node1" presStyleIdx="1" presStyleCnt="6"/>
      <dgm:spPr/>
      <dgm:t>
        <a:bodyPr/>
        <a:lstStyle/>
        <a:p>
          <a:endParaRPr lang="en-US"/>
        </a:p>
      </dgm:t>
    </dgm:pt>
    <dgm:pt modelId="{BCFA7D97-9E64-4B64-BE90-FABF92E47806}" type="pres">
      <dgm:prSet presAssocID="{EBC541D8-CD83-4283-8B97-10AAA5E8A185}" presName="spaceBetweenRectangles" presStyleCnt="0"/>
      <dgm:spPr/>
    </dgm:pt>
    <dgm:pt modelId="{D0C2E35F-0E22-4DE7-B37A-A32E85387254}" type="pres">
      <dgm:prSet presAssocID="{5D4E986D-1EDD-41E9-BC87-1BEFD6C45989}" presName="composite" presStyleCnt="0"/>
      <dgm:spPr/>
    </dgm:pt>
    <dgm:pt modelId="{34E07885-9E51-44D0-B7C5-4C0E66D7B240}" type="pres">
      <dgm:prSet presAssocID="{5D4E986D-1EDD-41E9-BC87-1BEFD6C45989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1F1B55-10F6-4B16-8243-BEC5BCE4ABBC}" type="pres">
      <dgm:prSet presAssocID="{5D4E986D-1EDD-41E9-BC87-1BEFD6C45989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A1980F-806D-4870-B2DD-A37136E727CD}" type="pres">
      <dgm:prSet presAssocID="{5D4E986D-1EDD-41E9-BC87-1BEFD6C45989}" presName="BalanceSpacing" presStyleCnt="0"/>
      <dgm:spPr/>
    </dgm:pt>
    <dgm:pt modelId="{4C6B9158-B012-4889-8C8C-407B76BC2761}" type="pres">
      <dgm:prSet presAssocID="{5D4E986D-1EDD-41E9-BC87-1BEFD6C45989}" presName="BalanceSpacing1" presStyleCnt="0"/>
      <dgm:spPr/>
    </dgm:pt>
    <dgm:pt modelId="{75B7CCAF-875A-4FAC-9C7F-EBE795D298CB}" type="pres">
      <dgm:prSet presAssocID="{F126743F-33E5-446B-A910-EFE74C81D042}" presName="Accent1Text" presStyleLbl="node1" presStyleIdx="3" presStyleCnt="6" custLinFactNeighborX="-1773" custLinFactNeighborY="4360"/>
      <dgm:spPr/>
      <dgm:t>
        <a:bodyPr/>
        <a:lstStyle/>
        <a:p>
          <a:endParaRPr lang="en-US"/>
        </a:p>
      </dgm:t>
    </dgm:pt>
    <dgm:pt modelId="{516A2000-49D1-40D4-871B-321FC279A6AB}" type="pres">
      <dgm:prSet presAssocID="{F126743F-33E5-446B-A910-EFE74C81D042}" presName="spaceBetweenRectangles" presStyleCnt="0"/>
      <dgm:spPr/>
    </dgm:pt>
    <dgm:pt modelId="{7EC2CEF3-04F4-471E-9814-6482DD3E206E}" type="pres">
      <dgm:prSet presAssocID="{0DEB77AA-81C5-4FC6-B532-C7F28AA8EE47}" presName="composite" presStyleCnt="0"/>
      <dgm:spPr/>
    </dgm:pt>
    <dgm:pt modelId="{3547C20C-8560-4468-ACAC-B6E71DE533F1}" type="pres">
      <dgm:prSet presAssocID="{0DEB77AA-81C5-4FC6-B532-C7F28AA8EE47}" presName="Parent1" presStyleLbl="node1" presStyleIdx="4" presStyleCnt="6" custLinFactNeighborX="-711" custLinFactNeighborY="9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937362-0426-4CB4-9C2C-DAC45C7D6D05}" type="pres">
      <dgm:prSet presAssocID="{0DEB77AA-81C5-4FC6-B532-C7F28AA8EE47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F7DFB7-302C-4DD3-9006-3BB885F70BCD}" type="pres">
      <dgm:prSet presAssocID="{0DEB77AA-81C5-4FC6-B532-C7F28AA8EE47}" presName="BalanceSpacing" presStyleCnt="0"/>
      <dgm:spPr/>
    </dgm:pt>
    <dgm:pt modelId="{0B100A1F-E6E4-4F17-8875-47025AA54C26}" type="pres">
      <dgm:prSet presAssocID="{0DEB77AA-81C5-4FC6-B532-C7F28AA8EE47}" presName="BalanceSpacing1" presStyleCnt="0"/>
      <dgm:spPr/>
    </dgm:pt>
    <dgm:pt modelId="{6E96FE1C-DCD1-41BE-B499-078F8D1923ED}" type="pres">
      <dgm:prSet presAssocID="{09FE053B-DDE5-4AD0-962E-03CBDDDDCE04}" presName="Accent1Text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CBAB681F-76D1-43CA-95BA-36CDF317B3D4}" type="presOf" srcId="{8A91D84B-90B5-4886-ACDA-98D308F0BA65}" destId="{D0F3238A-9E6B-4BE1-BDE1-C8DE3DBB717A}" srcOrd="0" destOrd="0" presId="urn:microsoft.com/office/officeart/2008/layout/AlternatingHexagons"/>
    <dgm:cxn modelId="{3DE6E776-2E0F-48BA-95B3-B17FD31DCCF4}" srcId="{8A91D84B-90B5-4886-ACDA-98D308F0BA65}" destId="{0DEB77AA-81C5-4FC6-B532-C7F28AA8EE47}" srcOrd="2" destOrd="0" parTransId="{CE5E3D05-1762-473F-8416-C99EE123214B}" sibTransId="{09FE053B-DDE5-4AD0-962E-03CBDDDDCE04}"/>
    <dgm:cxn modelId="{6E9441FA-5951-46FF-AC5F-412142A0A6F8}" type="presOf" srcId="{885A8147-C08E-4830-B583-A9186CCAE0D8}" destId="{EB7BA52B-80BC-4B7D-A2FF-FF5C6A764115}" srcOrd="0" destOrd="0" presId="urn:microsoft.com/office/officeart/2008/layout/AlternatingHexagons"/>
    <dgm:cxn modelId="{BA104617-9D39-4F73-9C65-07904C9673E0}" type="presOf" srcId="{5D4E986D-1EDD-41E9-BC87-1BEFD6C45989}" destId="{34E07885-9E51-44D0-B7C5-4C0E66D7B240}" srcOrd="0" destOrd="0" presId="urn:microsoft.com/office/officeart/2008/layout/AlternatingHexagons"/>
    <dgm:cxn modelId="{4755E2D7-4D19-4478-8427-B14BE44B48C6}" type="presOf" srcId="{70A71113-C0E4-4824-9E8C-11AC547212C6}" destId="{97F4F0E0-C55D-497D-B183-38D63EC8B823}" srcOrd="0" destOrd="0" presId="urn:microsoft.com/office/officeart/2008/layout/AlternatingHexagons"/>
    <dgm:cxn modelId="{77551B77-D750-4EB9-9E5B-EF4B453F3F71}" type="presOf" srcId="{EBC541D8-CD83-4283-8B97-10AAA5E8A185}" destId="{D2C086DF-7409-4C84-87B4-7D55CF0641C2}" srcOrd="0" destOrd="0" presId="urn:microsoft.com/office/officeart/2008/layout/AlternatingHexagons"/>
    <dgm:cxn modelId="{7C23C037-0821-42FB-891B-CE01C156FFD1}" srcId="{5D4E986D-1EDD-41E9-BC87-1BEFD6C45989}" destId="{75B74635-6E6C-47B7-8562-BEB1BDE9704D}" srcOrd="0" destOrd="0" parTransId="{65B336A3-62A9-439E-AEF2-2919380E2EF8}" sibTransId="{D02A920A-1F81-4369-9F46-9731FEED091D}"/>
    <dgm:cxn modelId="{782BDC2F-423C-4E9F-83BC-20C3A94CB1D0}" srcId="{0DEB77AA-81C5-4FC6-B532-C7F28AA8EE47}" destId="{E7F7C779-FBEB-4781-8732-3E7858CE2B9C}" srcOrd="0" destOrd="0" parTransId="{2AF74886-1DC2-4BC8-B65F-36C817E02C01}" sibTransId="{D0B60A08-321F-4AA6-96B4-EE30B56DE3A1}"/>
    <dgm:cxn modelId="{C76853CE-1F65-4D17-807A-8D1F86E1822D}" type="presOf" srcId="{E7F7C779-FBEB-4781-8732-3E7858CE2B9C}" destId="{D3937362-0426-4CB4-9C2C-DAC45C7D6D05}" srcOrd="0" destOrd="0" presId="urn:microsoft.com/office/officeart/2008/layout/AlternatingHexagons"/>
    <dgm:cxn modelId="{814BFF6C-2866-446B-B288-2352F478E775}" srcId="{8A91D84B-90B5-4886-ACDA-98D308F0BA65}" destId="{5D4E986D-1EDD-41E9-BC87-1BEFD6C45989}" srcOrd="1" destOrd="0" parTransId="{9F40484B-7C2C-4ADE-B538-EE1A5B7CF075}" sibTransId="{F126743F-33E5-446B-A910-EFE74C81D042}"/>
    <dgm:cxn modelId="{A458A195-FA81-4013-B3C0-B8EF37246B4D}" type="presOf" srcId="{09FE053B-DDE5-4AD0-962E-03CBDDDDCE04}" destId="{6E96FE1C-DCD1-41BE-B499-078F8D1923ED}" srcOrd="0" destOrd="0" presId="urn:microsoft.com/office/officeart/2008/layout/AlternatingHexagons"/>
    <dgm:cxn modelId="{13E2D27F-5142-4813-B0D3-23847B133AA1}" srcId="{8A91D84B-90B5-4886-ACDA-98D308F0BA65}" destId="{885A8147-C08E-4830-B583-A9186CCAE0D8}" srcOrd="0" destOrd="0" parTransId="{AE40D388-4432-4D77-9273-3FF1E1A2E386}" sibTransId="{EBC541D8-CD83-4283-8B97-10AAA5E8A185}"/>
    <dgm:cxn modelId="{F7AF92DE-CC93-44F7-AC6E-47B63F0F418E}" type="presOf" srcId="{F126743F-33E5-446B-A910-EFE74C81D042}" destId="{75B7CCAF-875A-4FAC-9C7F-EBE795D298CB}" srcOrd="0" destOrd="0" presId="urn:microsoft.com/office/officeart/2008/layout/AlternatingHexagons"/>
    <dgm:cxn modelId="{4E116C21-76CD-4E43-82B4-A3A25124F590}" type="presOf" srcId="{75B74635-6E6C-47B7-8562-BEB1BDE9704D}" destId="{AF1F1B55-10F6-4B16-8243-BEC5BCE4ABBC}" srcOrd="0" destOrd="0" presId="urn:microsoft.com/office/officeart/2008/layout/AlternatingHexagons"/>
    <dgm:cxn modelId="{63961565-3CD2-4843-A496-E9C95B52C325}" srcId="{885A8147-C08E-4830-B583-A9186CCAE0D8}" destId="{70A71113-C0E4-4824-9E8C-11AC547212C6}" srcOrd="0" destOrd="0" parTransId="{F560752D-C671-4482-8259-1203192CB0A2}" sibTransId="{900F7974-8FF4-46AF-B409-5C6285364DC6}"/>
    <dgm:cxn modelId="{CB55F5B6-046F-4E8D-BA5A-91E04EB80952}" type="presOf" srcId="{0DEB77AA-81C5-4FC6-B532-C7F28AA8EE47}" destId="{3547C20C-8560-4468-ACAC-B6E71DE533F1}" srcOrd="0" destOrd="0" presId="urn:microsoft.com/office/officeart/2008/layout/AlternatingHexagons"/>
    <dgm:cxn modelId="{5105058F-8851-4B3F-8CE3-EB736FC7C082}" type="presParOf" srcId="{D0F3238A-9E6B-4BE1-BDE1-C8DE3DBB717A}" destId="{A6273031-C5C8-4B6E-8EDF-8D0B5F1A8F04}" srcOrd="0" destOrd="0" presId="urn:microsoft.com/office/officeart/2008/layout/AlternatingHexagons"/>
    <dgm:cxn modelId="{8338FC28-A8BE-49B7-8E35-7B94C36A5079}" type="presParOf" srcId="{A6273031-C5C8-4B6E-8EDF-8D0B5F1A8F04}" destId="{EB7BA52B-80BC-4B7D-A2FF-FF5C6A764115}" srcOrd="0" destOrd="0" presId="urn:microsoft.com/office/officeart/2008/layout/AlternatingHexagons"/>
    <dgm:cxn modelId="{DC1501D1-7799-4DAC-9C5D-0C5646FD7C0B}" type="presParOf" srcId="{A6273031-C5C8-4B6E-8EDF-8D0B5F1A8F04}" destId="{97F4F0E0-C55D-497D-B183-38D63EC8B823}" srcOrd="1" destOrd="0" presId="urn:microsoft.com/office/officeart/2008/layout/AlternatingHexagons"/>
    <dgm:cxn modelId="{47F4F92F-604C-4A85-8803-22FAF3870FC2}" type="presParOf" srcId="{A6273031-C5C8-4B6E-8EDF-8D0B5F1A8F04}" destId="{C2A229D2-9277-4F52-9C50-00E68FAD4F51}" srcOrd="2" destOrd="0" presId="urn:microsoft.com/office/officeart/2008/layout/AlternatingHexagons"/>
    <dgm:cxn modelId="{05F55BEB-F804-4790-9426-6E0FBEF021C6}" type="presParOf" srcId="{A6273031-C5C8-4B6E-8EDF-8D0B5F1A8F04}" destId="{89A929CE-D588-4BA6-9A9E-0940EA9B816E}" srcOrd="3" destOrd="0" presId="urn:microsoft.com/office/officeart/2008/layout/AlternatingHexagons"/>
    <dgm:cxn modelId="{75A9AE0C-6473-4A6A-A9F2-5D88D0CF6B0E}" type="presParOf" srcId="{A6273031-C5C8-4B6E-8EDF-8D0B5F1A8F04}" destId="{D2C086DF-7409-4C84-87B4-7D55CF0641C2}" srcOrd="4" destOrd="0" presId="urn:microsoft.com/office/officeart/2008/layout/AlternatingHexagons"/>
    <dgm:cxn modelId="{DEBB866C-1B91-4062-8032-FF01C891DBEC}" type="presParOf" srcId="{D0F3238A-9E6B-4BE1-BDE1-C8DE3DBB717A}" destId="{BCFA7D97-9E64-4B64-BE90-FABF92E47806}" srcOrd="1" destOrd="0" presId="urn:microsoft.com/office/officeart/2008/layout/AlternatingHexagons"/>
    <dgm:cxn modelId="{BD75616E-F5E9-4033-A703-BCDD0D6FCE51}" type="presParOf" srcId="{D0F3238A-9E6B-4BE1-BDE1-C8DE3DBB717A}" destId="{D0C2E35F-0E22-4DE7-B37A-A32E85387254}" srcOrd="2" destOrd="0" presId="urn:microsoft.com/office/officeart/2008/layout/AlternatingHexagons"/>
    <dgm:cxn modelId="{1486E705-69DC-47E9-8EDC-6AA7388C2646}" type="presParOf" srcId="{D0C2E35F-0E22-4DE7-B37A-A32E85387254}" destId="{34E07885-9E51-44D0-B7C5-4C0E66D7B240}" srcOrd="0" destOrd="0" presId="urn:microsoft.com/office/officeart/2008/layout/AlternatingHexagons"/>
    <dgm:cxn modelId="{24CC108B-7A1C-44EF-82F4-662435E8ED59}" type="presParOf" srcId="{D0C2E35F-0E22-4DE7-B37A-A32E85387254}" destId="{AF1F1B55-10F6-4B16-8243-BEC5BCE4ABBC}" srcOrd="1" destOrd="0" presId="urn:microsoft.com/office/officeart/2008/layout/AlternatingHexagons"/>
    <dgm:cxn modelId="{257BE9D8-2277-43E0-8C56-6BD4AB36BD57}" type="presParOf" srcId="{D0C2E35F-0E22-4DE7-B37A-A32E85387254}" destId="{D6A1980F-806D-4870-B2DD-A37136E727CD}" srcOrd="2" destOrd="0" presId="urn:microsoft.com/office/officeart/2008/layout/AlternatingHexagons"/>
    <dgm:cxn modelId="{7A76701E-4397-475C-B7AD-729D39897C02}" type="presParOf" srcId="{D0C2E35F-0E22-4DE7-B37A-A32E85387254}" destId="{4C6B9158-B012-4889-8C8C-407B76BC2761}" srcOrd="3" destOrd="0" presId="urn:microsoft.com/office/officeart/2008/layout/AlternatingHexagons"/>
    <dgm:cxn modelId="{D44313F5-4523-4D7D-9226-9391EC9D73F0}" type="presParOf" srcId="{D0C2E35F-0E22-4DE7-B37A-A32E85387254}" destId="{75B7CCAF-875A-4FAC-9C7F-EBE795D298CB}" srcOrd="4" destOrd="0" presId="urn:microsoft.com/office/officeart/2008/layout/AlternatingHexagons"/>
    <dgm:cxn modelId="{33B4B41C-CB00-4BC5-A424-AB9DD6E0CEAE}" type="presParOf" srcId="{D0F3238A-9E6B-4BE1-BDE1-C8DE3DBB717A}" destId="{516A2000-49D1-40D4-871B-321FC279A6AB}" srcOrd="3" destOrd="0" presId="urn:microsoft.com/office/officeart/2008/layout/AlternatingHexagons"/>
    <dgm:cxn modelId="{5C6E37AF-BF56-484A-9FBC-5BC42E4DBA86}" type="presParOf" srcId="{D0F3238A-9E6B-4BE1-BDE1-C8DE3DBB717A}" destId="{7EC2CEF3-04F4-471E-9814-6482DD3E206E}" srcOrd="4" destOrd="0" presId="urn:microsoft.com/office/officeart/2008/layout/AlternatingHexagons"/>
    <dgm:cxn modelId="{FD063A5B-29E3-4489-97EC-32FEFCDA1411}" type="presParOf" srcId="{7EC2CEF3-04F4-471E-9814-6482DD3E206E}" destId="{3547C20C-8560-4468-ACAC-B6E71DE533F1}" srcOrd="0" destOrd="0" presId="urn:microsoft.com/office/officeart/2008/layout/AlternatingHexagons"/>
    <dgm:cxn modelId="{57534F91-AEEF-43ED-A900-80C7F158CB93}" type="presParOf" srcId="{7EC2CEF3-04F4-471E-9814-6482DD3E206E}" destId="{D3937362-0426-4CB4-9C2C-DAC45C7D6D05}" srcOrd="1" destOrd="0" presId="urn:microsoft.com/office/officeart/2008/layout/AlternatingHexagons"/>
    <dgm:cxn modelId="{003FCE16-C712-4F9F-A2E8-BBE53633D3E4}" type="presParOf" srcId="{7EC2CEF3-04F4-471E-9814-6482DD3E206E}" destId="{19F7DFB7-302C-4DD3-9006-3BB885F70BCD}" srcOrd="2" destOrd="0" presId="urn:microsoft.com/office/officeart/2008/layout/AlternatingHexagons"/>
    <dgm:cxn modelId="{0A0DC3C7-1530-437C-B321-3B7B3F56D002}" type="presParOf" srcId="{7EC2CEF3-04F4-471E-9814-6482DD3E206E}" destId="{0B100A1F-E6E4-4F17-8875-47025AA54C26}" srcOrd="3" destOrd="0" presId="urn:microsoft.com/office/officeart/2008/layout/AlternatingHexagons"/>
    <dgm:cxn modelId="{348A8B7A-8C94-41A4-BF85-77243D57175A}" type="presParOf" srcId="{7EC2CEF3-04F4-471E-9814-6482DD3E206E}" destId="{6E96FE1C-DCD1-41BE-B499-078F8D1923ED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A91D84B-90B5-4886-ACDA-98D308F0BA65}" type="doc">
      <dgm:prSet loTypeId="urn:microsoft.com/office/officeart/2008/layout/AlternatingHexagons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5A8147-C08E-4830-B583-A9186CCAE0D8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 dirty="0">
            <a:noFill/>
          </a:endParaRPr>
        </a:p>
      </dgm:t>
    </dgm:pt>
    <dgm:pt modelId="{AE40D388-4432-4D77-9273-3FF1E1A2E386}" type="parTrans" cxnId="{13E2D27F-5142-4813-B0D3-23847B133AA1}">
      <dgm:prSet/>
      <dgm:spPr/>
      <dgm:t>
        <a:bodyPr/>
        <a:lstStyle/>
        <a:p>
          <a:endParaRPr lang="en-US">
            <a:noFill/>
          </a:endParaRPr>
        </a:p>
      </dgm:t>
    </dgm:pt>
    <dgm:pt modelId="{EBC541D8-CD83-4283-8B97-10AAA5E8A185}" type="sibTrans" cxnId="{13E2D27F-5142-4813-B0D3-23847B133AA1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>
            <a:noFill/>
          </a:endParaRPr>
        </a:p>
      </dgm:t>
    </dgm:pt>
    <dgm:pt modelId="{70A71113-C0E4-4824-9E8C-11AC547212C6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F560752D-C671-4482-8259-1203192CB0A2}" type="par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900F7974-8FF4-46AF-B409-5C6285364DC6}" type="sib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5D4E986D-1EDD-41E9-BC87-1BEFD6C45989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 dirty="0">
            <a:noFill/>
          </a:endParaRPr>
        </a:p>
      </dgm:t>
    </dgm:pt>
    <dgm:pt modelId="{9F40484B-7C2C-4ADE-B538-EE1A5B7CF075}" type="parTrans" cxnId="{814BFF6C-2866-446B-B288-2352F478E775}">
      <dgm:prSet/>
      <dgm:spPr/>
      <dgm:t>
        <a:bodyPr/>
        <a:lstStyle/>
        <a:p>
          <a:endParaRPr lang="en-US">
            <a:noFill/>
          </a:endParaRPr>
        </a:p>
      </dgm:t>
    </dgm:pt>
    <dgm:pt modelId="{F126743F-33E5-446B-A910-EFE74C81D042}" type="sibTrans" cxnId="{814BFF6C-2866-446B-B288-2352F478E775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75B74635-6E6C-47B7-8562-BEB1BDE9704D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65B336A3-62A9-439E-AEF2-2919380E2EF8}" type="par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D02A920A-1F81-4369-9F46-9731FEED091D}" type="sib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0DEB77AA-81C5-4FC6-B532-C7F28AA8EE47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CE5E3D05-1762-473F-8416-C99EE123214B}" type="parTrans" cxnId="{3DE6E776-2E0F-48BA-95B3-B17FD31DCCF4}">
      <dgm:prSet/>
      <dgm:spPr/>
      <dgm:t>
        <a:bodyPr/>
        <a:lstStyle/>
        <a:p>
          <a:endParaRPr lang="en-US">
            <a:noFill/>
          </a:endParaRPr>
        </a:p>
      </dgm:t>
    </dgm:pt>
    <dgm:pt modelId="{09FE053B-DDE5-4AD0-962E-03CBDDDDCE04}" type="sibTrans" cxnId="{3DE6E776-2E0F-48BA-95B3-B17FD31DCCF4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E7F7C779-FBEB-4781-8732-3E7858CE2B9C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2AF74886-1DC2-4BC8-B65F-36C817E02C01}" type="par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B60A08-321F-4AA6-96B4-EE30B56DE3A1}" type="sib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F3238A-9E6B-4BE1-BDE1-C8DE3DBB717A}" type="pres">
      <dgm:prSet presAssocID="{8A91D84B-90B5-4886-ACDA-98D308F0BA65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6273031-C5C8-4B6E-8EDF-8D0B5F1A8F04}" type="pres">
      <dgm:prSet presAssocID="{885A8147-C08E-4830-B583-A9186CCAE0D8}" presName="composite" presStyleCnt="0"/>
      <dgm:spPr/>
    </dgm:pt>
    <dgm:pt modelId="{EB7BA52B-80BC-4B7D-A2FF-FF5C6A764115}" type="pres">
      <dgm:prSet presAssocID="{885A8147-C08E-4830-B583-A9186CCAE0D8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F4F0E0-C55D-497D-B183-38D63EC8B823}" type="pres">
      <dgm:prSet presAssocID="{885A8147-C08E-4830-B583-A9186CCAE0D8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229D2-9277-4F52-9C50-00E68FAD4F51}" type="pres">
      <dgm:prSet presAssocID="{885A8147-C08E-4830-B583-A9186CCAE0D8}" presName="BalanceSpacing" presStyleCnt="0"/>
      <dgm:spPr/>
    </dgm:pt>
    <dgm:pt modelId="{89A929CE-D588-4BA6-9A9E-0940EA9B816E}" type="pres">
      <dgm:prSet presAssocID="{885A8147-C08E-4830-B583-A9186CCAE0D8}" presName="BalanceSpacing1" presStyleCnt="0"/>
      <dgm:spPr/>
    </dgm:pt>
    <dgm:pt modelId="{D2C086DF-7409-4C84-87B4-7D55CF0641C2}" type="pres">
      <dgm:prSet presAssocID="{EBC541D8-CD83-4283-8B97-10AAA5E8A185}" presName="Accent1Text" presStyleLbl="node1" presStyleIdx="1" presStyleCnt="6"/>
      <dgm:spPr/>
      <dgm:t>
        <a:bodyPr/>
        <a:lstStyle/>
        <a:p>
          <a:endParaRPr lang="en-US"/>
        </a:p>
      </dgm:t>
    </dgm:pt>
    <dgm:pt modelId="{BCFA7D97-9E64-4B64-BE90-FABF92E47806}" type="pres">
      <dgm:prSet presAssocID="{EBC541D8-CD83-4283-8B97-10AAA5E8A185}" presName="spaceBetweenRectangles" presStyleCnt="0"/>
      <dgm:spPr/>
    </dgm:pt>
    <dgm:pt modelId="{D0C2E35F-0E22-4DE7-B37A-A32E85387254}" type="pres">
      <dgm:prSet presAssocID="{5D4E986D-1EDD-41E9-BC87-1BEFD6C45989}" presName="composite" presStyleCnt="0"/>
      <dgm:spPr/>
    </dgm:pt>
    <dgm:pt modelId="{34E07885-9E51-44D0-B7C5-4C0E66D7B240}" type="pres">
      <dgm:prSet presAssocID="{5D4E986D-1EDD-41E9-BC87-1BEFD6C45989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1F1B55-10F6-4B16-8243-BEC5BCE4ABBC}" type="pres">
      <dgm:prSet presAssocID="{5D4E986D-1EDD-41E9-BC87-1BEFD6C45989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A1980F-806D-4870-B2DD-A37136E727CD}" type="pres">
      <dgm:prSet presAssocID="{5D4E986D-1EDD-41E9-BC87-1BEFD6C45989}" presName="BalanceSpacing" presStyleCnt="0"/>
      <dgm:spPr/>
    </dgm:pt>
    <dgm:pt modelId="{4C6B9158-B012-4889-8C8C-407B76BC2761}" type="pres">
      <dgm:prSet presAssocID="{5D4E986D-1EDD-41E9-BC87-1BEFD6C45989}" presName="BalanceSpacing1" presStyleCnt="0"/>
      <dgm:spPr/>
    </dgm:pt>
    <dgm:pt modelId="{75B7CCAF-875A-4FAC-9C7F-EBE795D298CB}" type="pres">
      <dgm:prSet presAssocID="{F126743F-33E5-446B-A910-EFE74C81D042}" presName="Accent1Text" presStyleLbl="node1" presStyleIdx="3" presStyleCnt="6" custLinFactNeighborX="-1773" custLinFactNeighborY="4360"/>
      <dgm:spPr/>
      <dgm:t>
        <a:bodyPr/>
        <a:lstStyle/>
        <a:p>
          <a:endParaRPr lang="en-US"/>
        </a:p>
      </dgm:t>
    </dgm:pt>
    <dgm:pt modelId="{516A2000-49D1-40D4-871B-321FC279A6AB}" type="pres">
      <dgm:prSet presAssocID="{F126743F-33E5-446B-A910-EFE74C81D042}" presName="spaceBetweenRectangles" presStyleCnt="0"/>
      <dgm:spPr/>
    </dgm:pt>
    <dgm:pt modelId="{7EC2CEF3-04F4-471E-9814-6482DD3E206E}" type="pres">
      <dgm:prSet presAssocID="{0DEB77AA-81C5-4FC6-B532-C7F28AA8EE47}" presName="composite" presStyleCnt="0"/>
      <dgm:spPr/>
    </dgm:pt>
    <dgm:pt modelId="{3547C20C-8560-4468-ACAC-B6E71DE533F1}" type="pres">
      <dgm:prSet presAssocID="{0DEB77AA-81C5-4FC6-B532-C7F28AA8EE47}" presName="Parent1" presStyleLbl="node1" presStyleIdx="4" presStyleCnt="6" custLinFactNeighborX="-711" custLinFactNeighborY="9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937362-0426-4CB4-9C2C-DAC45C7D6D05}" type="pres">
      <dgm:prSet presAssocID="{0DEB77AA-81C5-4FC6-B532-C7F28AA8EE47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F7DFB7-302C-4DD3-9006-3BB885F70BCD}" type="pres">
      <dgm:prSet presAssocID="{0DEB77AA-81C5-4FC6-B532-C7F28AA8EE47}" presName="BalanceSpacing" presStyleCnt="0"/>
      <dgm:spPr/>
    </dgm:pt>
    <dgm:pt modelId="{0B100A1F-E6E4-4F17-8875-47025AA54C26}" type="pres">
      <dgm:prSet presAssocID="{0DEB77AA-81C5-4FC6-B532-C7F28AA8EE47}" presName="BalanceSpacing1" presStyleCnt="0"/>
      <dgm:spPr/>
    </dgm:pt>
    <dgm:pt modelId="{6E96FE1C-DCD1-41BE-B499-078F8D1923ED}" type="pres">
      <dgm:prSet presAssocID="{09FE053B-DDE5-4AD0-962E-03CBDDDDCE04}" presName="Accent1Text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CBAB681F-76D1-43CA-95BA-36CDF317B3D4}" type="presOf" srcId="{8A91D84B-90B5-4886-ACDA-98D308F0BA65}" destId="{D0F3238A-9E6B-4BE1-BDE1-C8DE3DBB717A}" srcOrd="0" destOrd="0" presId="urn:microsoft.com/office/officeart/2008/layout/AlternatingHexagons"/>
    <dgm:cxn modelId="{3DE6E776-2E0F-48BA-95B3-B17FD31DCCF4}" srcId="{8A91D84B-90B5-4886-ACDA-98D308F0BA65}" destId="{0DEB77AA-81C5-4FC6-B532-C7F28AA8EE47}" srcOrd="2" destOrd="0" parTransId="{CE5E3D05-1762-473F-8416-C99EE123214B}" sibTransId="{09FE053B-DDE5-4AD0-962E-03CBDDDDCE04}"/>
    <dgm:cxn modelId="{6E9441FA-5951-46FF-AC5F-412142A0A6F8}" type="presOf" srcId="{885A8147-C08E-4830-B583-A9186CCAE0D8}" destId="{EB7BA52B-80BC-4B7D-A2FF-FF5C6A764115}" srcOrd="0" destOrd="0" presId="urn:microsoft.com/office/officeart/2008/layout/AlternatingHexagons"/>
    <dgm:cxn modelId="{BA104617-9D39-4F73-9C65-07904C9673E0}" type="presOf" srcId="{5D4E986D-1EDD-41E9-BC87-1BEFD6C45989}" destId="{34E07885-9E51-44D0-B7C5-4C0E66D7B240}" srcOrd="0" destOrd="0" presId="urn:microsoft.com/office/officeart/2008/layout/AlternatingHexagons"/>
    <dgm:cxn modelId="{4755E2D7-4D19-4478-8427-B14BE44B48C6}" type="presOf" srcId="{70A71113-C0E4-4824-9E8C-11AC547212C6}" destId="{97F4F0E0-C55D-497D-B183-38D63EC8B823}" srcOrd="0" destOrd="0" presId="urn:microsoft.com/office/officeart/2008/layout/AlternatingHexagons"/>
    <dgm:cxn modelId="{77551B77-D750-4EB9-9E5B-EF4B453F3F71}" type="presOf" srcId="{EBC541D8-CD83-4283-8B97-10AAA5E8A185}" destId="{D2C086DF-7409-4C84-87B4-7D55CF0641C2}" srcOrd="0" destOrd="0" presId="urn:microsoft.com/office/officeart/2008/layout/AlternatingHexagons"/>
    <dgm:cxn modelId="{7C23C037-0821-42FB-891B-CE01C156FFD1}" srcId="{5D4E986D-1EDD-41E9-BC87-1BEFD6C45989}" destId="{75B74635-6E6C-47B7-8562-BEB1BDE9704D}" srcOrd="0" destOrd="0" parTransId="{65B336A3-62A9-439E-AEF2-2919380E2EF8}" sibTransId="{D02A920A-1F81-4369-9F46-9731FEED091D}"/>
    <dgm:cxn modelId="{782BDC2F-423C-4E9F-83BC-20C3A94CB1D0}" srcId="{0DEB77AA-81C5-4FC6-B532-C7F28AA8EE47}" destId="{E7F7C779-FBEB-4781-8732-3E7858CE2B9C}" srcOrd="0" destOrd="0" parTransId="{2AF74886-1DC2-4BC8-B65F-36C817E02C01}" sibTransId="{D0B60A08-321F-4AA6-96B4-EE30B56DE3A1}"/>
    <dgm:cxn modelId="{C76853CE-1F65-4D17-807A-8D1F86E1822D}" type="presOf" srcId="{E7F7C779-FBEB-4781-8732-3E7858CE2B9C}" destId="{D3937362-0426-4CB4-9C2C-DAC45C7D6D05}" srcOrd="0" destOrd="0" presId="urn:microsoft.com/office/officeart/2008/layout/AlternatingHexagons"/>
    <dgm:cxn modelId="{814BFF6C-2866-446B-B288-2352F478E775}" srcId="{8A91D84B-90B5-4886-ACDA-98D308F0BA65}" destId="{5D4E986D-1EDD-41E9-BC87-1BEFD6C45989}" srcOrd="1" destOrd="0" parTransId="{9F40484B-7C2C-4ADE-B538-EE1A5B7CF075}" sibTransId="{F126743F-33E5-446B-A910-EFE74C81D042}"/>
    <dgm:cxn modelId="{A458A195-FA81-4013-B3C0-B8EF37246B4D}" type="presOf" srcId="{09FE053B-DDE5-4AD0-962E-03CBDDDDCE04}" destId="{6E96FE1C-DCD1-41BE-B499-078F8D1923ED}" srcOrd="0" destOrd="0" presId="urn:microsoft.com/office/officeart/2008/layout/AlternatingHexagons"/>
    <dgm:cxn modelId="{13E2D27F-5142-4813-B0D3-23847B133AA1}" srcId="{8A91D84B-90B5-4886-ACDA-98D308F0BA65}" destId="{885A8147-C08E-4830-B583-A9186CCAE0D8}" srcOrd="0" destOrd="0" parTransId="{AE40D388-4432-4D77-9273-3FF1E1A2E386}" sibTransId="{EBC541D8-CD83-4283-8B97-10AAA5E8A185}"/>
    <dgm:cxn modelId="{F7AF92DE-CC93-44F7-AC6E-47B63F0F418E}" type="presOf" srcId="{F126743F-33E5-446B-A910-EFE74C81D042}" destId="{75B7CCAF-875A-4FAC-9C7F-EBE795D298CB}" srcOrd="0" destOrd="0" presId="urn:microsoft.com/office/officeart/2008/layout/AlternatingHexagons"/>
    <dgm:cxn modelId="{4E116C21-76CD-4E43-82B4-A3A25124F590}" type="presOf" srcId="{75B74635-6E6C-47B7-8562-BEB1BDE9704D}" destId="{AF1F1B55-10F6-4B16-8243-BEC5BCE4ABBC}" srcOrd="0" destOrd="0" presId="urn:microsoft.com/office/officeart/2008/layout/AlternatingHexagons"/>
    <dgm:cxn modelId="{63961565-3CD2-4843-A496-E9C95B52C325}" srcId="{885A8147-C08E-4830-B583-A9186CCAE0D8}" destId="{70A71113-C0E4-4824-9E8C-11AC547212C6}" srcOrd="0" destOrd="0" parTransId="{F560752D-C671-4482-8259-1203192CB0A2}" sibTransId="{900F7974-8FF4-46AF-B409-5C6285364DC6}"/>
    <dgm:cxn modelId="{CB55F5B6-046F-4E8D-BA5A-91E04EB80952}" type="presOf" srcId="{0DEB77AA-81C5-4FC6-B532-C7F28AA8EE47}" destId="{3547C20C-8560-4468-ACAC-B6E71DE533F1}" srcOrd="0" destOrd="0" presId="urn:microsoft.com/office/officeart/2008/layout/AlternatingHexagons"/>
    <dgm:cxn modelId="{5105058F-8851-4B3F-8CE3-EB736FC7C082}" type="presParOf" srcId="{D0F3238A-9E6B-4BE1-BDE1-C8DE3DBB717A}" destId="{A6273031-C5C8-4B6E-8EDF-8D0B5F1A8F04}" srcOrd="0" destOrd="0" presId="urn:microsoft.com/office/officeart/2008/layout/AlternatingHexagons"/>
    <dgm:cxn modelId="{8338FC28-A8BE-49B7-8E35-7B94C36A5079}" type="presParOf" srcId="{A6273031-C5C8-4B6E-8EDF-8D0B5F1A8F04}" destId="{EB7BA52B-80BC-4B7D-A2FF-FF5C6A764115}" srcOrd="0" destOrd="0" presId="urn:microsoft.com/office/officeart/2008/layout/AlternatingHexagons"/>
    <dgm:cxn modelId="{DC1501D1-7799-4DAC-9C5D-0C5646FD7C0B}" type="presParOf" srcId="{A6273031-C5C8-4B6E-8EDF-8D0B5F1A8F04}" destId="{97F4F0E0-C55D-497D-B183-38D63EC8B823}" srcOrd="1" destOrd="0" presId="urn:microsoft.com/office/officeart/2008/layout/AlternatingHexagons"/>
    <dgm:cxn modelId="{47F4F92F-604C-4A85-8803-22FAF3870FC2}" type="presParOf" srcId="{A6273031-C5C8-4B6E-8EDF-8D0B5F1A8F04}" destId="{C2A229D2-9277-4F52-9C50-00E68FAD4F51}" srcOrd="2" destOrd="0" presId="urn:microsoft.com/office/officeart/2008/layout/AlternatingHexagons"/>
    <dgm:cxn modelId="{05F55BEB-F804-4790-9426-6E0FBEF021C6}" type="presParOf" srcId="{A6273031-C5C8-4B6E-8EDF-8D0B5F1A8F04}" destId="{89A929CE-D588-4BA6-9A9E-0940EA9B816E}" srcOrd="3" destOrd="0" presId="urn:microsoft.com/office/officeart/2008/layout/AlternatingHexagons"/>
    <dgm:cxn modelId="{75A9AE0C-6473-4A6A-A9F2-5D88D0CF6B0E}" type="presParOf" srcId="{A6273031-C5C8-4B6E-8EDF-8D0B5F1A8F04}" destId="{D2C086DF-7409-4C84-87B4-7D55CF0641C2}" srcOrd="4" destOrd="0" presId="urn:microsoft.com/office/officeart/2008/layout/AlternatingHexagons"/>
    <dgm:cxn modelId="{DEBB866C-1B91-4062-8032-FF01C891DBEC}" type="presParOf" srcId="{D0F3238A-9E6B-4BE1-BDE1-C8DE3DBB717A}" destId="{BCFA7D97-9E64-4B64-BE90-FABF92E47806}" srcOrd="1" destOrd="0" presId="urn:microsoft.com/office/officeart/2008/layout/AlternatingHexagons"/>
    <dgm:cxn modelId="{BD75616E-F5E9-4033-A703-BCDD0D6FCE51}" type="presParOf" srcId="{D0F3238A-9E6B-4BE1-BDE1-C8DE3DBB717A}" destId="{D0C2E35F-0E22-4DE7-B37A-A32E85387254}" srcOrd="2" destOrd="0" presId="urn:microsoft.com/office/officeart/2008/layout/AlternatingHexagons"/>
    <dgm:cxn modelId="{1486E705-69DC-47E9-8EDC-6AA7388C2646}" type="presParOf" srcId="{D0C2E35F-0E22-4DE7-B37A-A32E85387254}" destId="{34E07885-9E51-44D0-B7C5-4C0E66D7B240}" srcOrd="0" destOrd="0" presId="urn:microsoft.com/office/officeart/2008/layout/AlternatingHexagons"/>
    <dgm:cxn modelId="{24CC108B-7A1C-44EF-82F4-662435E8ED59}" type="presParOf" srcId="{D0C2E35F-0E22-4DE7-B37A-A32E85387254}" destId="{AF1F1B55-10F6-4B16-8243-BEC5BCE4ABBC}" srcOrd="1" destOrd="0" presId="urn:microsoft.com/office/officeart/2008/layout/AlternatingHexagons"/>
    <dgm:cxn modelId="{257BE9D8-2277-43E0-8C56-6BD4AB36BD57}" type="presParOf" srcId="{D0C2E35F-0E22-4DE7-B37A-A32E85387254}" destId="{D6A1980F-806D-4870-B2DD-A37136E727CD}" srcOrd="2" destOrd="0" presId="urn:microsoft.com/office/officeart/2008/layout/AlternatingHexagons"/>
    <dgm:cxn modelId="{7A76701E-4397-475C-B7AD-729D39897C02}" type="presParOf" srcId="{D0C2E35F-0E22-4DE7-B37A-A32E85387254}" destId="{4C6B9158-B012-4889-8C8C-407B76BC2761}" srcOrd="3" destOrd="0" presId="urn:microsoft.com/office/officeart/2008/layout/AlternatingHexagons"/>
    <dgm:cxn modelId="{D44313F5-4523-4D7D-9226-9391EC9D73F0}" type="presParOf" srcId="{D0C2E35F-0E22-4DE7-B37A-A32E85387254}" destId="{75B7CCAF-875A-4FAC-9C7F-EBE795D298CB}" srcOrd="4" destOrd="0" presId="urn:microsoft.com/office/officeart/2008/layout/AlternatingHexagons"/>
    <dgm:cxn modelId="{33B4B41C-CB00-4BC5-A424-AB9DD6E0CEAE}" type="presParOf" srcId="{D0F3238A-9E6B-4BE1-BDE1-C8DE3DBB717A}" destId="{516A2000-49D1-40D4-871B-321FC279A6AB}" srcOrd="3" destOrd="0" presId="urn:microsoft.com/office/officeart/2008/layout/AlternatingHexagons"/>
    <dgm:cxn modelId="{5C6E37AF-BF56-484A-9FBC-5BC42E4DBA86}" type="presParOf" srcId="{D0F3238A-9E6B-4BE1-BDE1-C8DE3DBB717A}" destId="{7EC2CEF3-04F4-471E-9814-6482DD3E206E}" srcOrd="4" destOrd="0" presId="urn:microsoft.com/office/officeart/2008/layout/AlternatingHexagons"/>
    <dgm:cxn modelId="{FD063A5B-29E3-4489-97EC-32FEFCDA1411}" type="presParOf" srcId="{7EC2CEF3-04F4-471E-9814-6482DD3E206E}" destId="{3547C20C-8560-4468-ACAC-B6E71DE533F1}" srcOrd="0" destOrd="0" presId="urn:microsoft.com/office/officeart/2008/layout/AlternatingHexagons"/>
    <dgm:cxn modelId="{57534F91-AEEF-43ED-A900-80C7F158CB93}" type="presParOf" srcId="{7EC2CEF3-04F4-471E-9814-6482DD3E206E}" destId="{D3937362-0426-4CB4-9C2C-DAC45C7D6D05}" srcOrd="1" destOrd="0" presId="urn:microsoft.com/office/officeart/2008/layout/AlternatingHexagons"/>
    <dgm:cxn modelId="{003FCE16-C712-4F9F-A2E8-BBE53633D3E4}" type="presParOf" srcId="{7EC2CEF3-04F4-471E-9814-6482DD3E206E}" destId="{19F7DFB7-302C-4DD3-9006-3BB885F70BCD}" srcOrd="2" destOrd="0" presId="urn:microsoft.com/office/officeart/2008/layout/AlternatingHexagons"/>
    <dgm:cxn modelId="{0A0DC3C7-1530-437C-B321-3B7B3F56D002}" type="presParOf" srcId="{7EC2CEF3-04F4-471E-9814-6482DD3E206E}" destId="{0B100A1F-E6E4-4F17-8875-47025AA54C26}" srcOrd="3" destOrd="0" presId="urn:microsoft.com/office/officeart/2008/layout/AlternatingHexagons"/>
    <dgm:cxn modelId="{348A8B7A-8C94-41A4-BF85-77243D57175A}" type="presParOf" srcId="{7EC2CEF3-04F4-471E-9814-6482DD3E206E}" destId="{6E96FE1C-DCD1-41BE-B499-078F8D1923ED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91D84B-90B5-4886-ACDA-98D308F0BA65}" type="doc">
      <dgm:prSet loTypeId="urn:microsoft.com/office/officeart/2008/layout/AlternatingHexagons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5A8147-C08E-4830-B583-A9186CCAE0D8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 dirty="0">
            <a:noFill/>
          </a:endParaRPr>
        </a:p>
      </dgm:t>
    </dgm:pt>
    <dgm:pt modelId="{AE40D388-4432-4D77-9273-3FF1E1A2E386}" type="parTrans" cxnId="{13E2D27F-5142-4813-B0D3-23847B133AA1}">
      <dgm:prSet/>
      <dgm:spPr/>
      <dgm:t>
        <a:bodyPr/>
        <a:lstStyle/>
        <a:p>
          <a:endParaRPr lang="en-US">
            <a:noFill/>
          </a:endParaRPr>
        </a:p>
      </dgm:t>
    </dgm:pt>
    <dgm:pt modelId="{EBC541D8-CD83-4283-8B97-10AAA5E8A185}" type="sibTrans" cxnId="{13E2D27F-5142-4813-B0D3-23847B133AA1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>
            <a:noFill/>
          </a:endParaRPr>
        </a:p>
      </dgm:t>
    </dgm:pt>
    <dgm:pt modelId="{70A71113-C0E4-4824-9E8C-11AC547212C6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F560752D-C671-4482-8259-1203192CB0A2}" type="par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900F7974-8FF4-46AF-B409-5C6285364DC6}" type="sib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5D4E986D-1EDD-41E9-BC87-1BEFD6C45989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 dirty="0">
            <a:noFill/>
          </a:endParaRPr>
        </a:p>
      </dgm:t>
    </dgm:pt>
    <dgm:pt modelId="{9F40484B-7C2C-4ADE-B538-EE1A5B7CF075}" type="parTrans" cxnId="{814BFF6C-2866-446B-B288-2352F478E775}">
      <dgm:prSet/>
      <dgm:spPr/>
      <dgm:t>
        <a:bodyPr/>
        <a:lstStyle/>
        <a:p>
          <a:endParaRPr lang="en-US">
            <a:noFill/>
          </a:endParaRPr>
        </a:p>
      </dgm:t>
    </dgm:pt>
    <dgm:pt modelId="{F126743F-33E5-446B-A910-EFE74C81D042}" type="sibTrans" cxnId="{814BFF6C-2866-446B-B288-2352F478E775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75B74635-6E6C-47B7-8562-BEB1BDE9704D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65B336A3-62A9-439E-AEF2-2919380E2EF8}" type="par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D02A920A-1F81-4369-9F46-9731FEED091D}" type="sib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0DEB77AA-81C5-4FC6-B532-C7F28AA8EE47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CE5E3D05-1762-473F-8416-C99EE123214B}" type="parTrans" cxnId="{3DE6E776-2E0F-48BA-95B3-B17FD31DCCF4}">
      <dgm:prSet/>
      <dgm:spPr/>
      <dgm:t>
        <a:bodyPr/>
        <a:lstStyle/>
        <a:p>
          <a:endParaRPr lang="en-US">
            <a:noFill/>
          </a:endParaRPr>
        </a:p>
      </dgm:t>
    </dgm:pt>
    <dgm:pt modelId="{09FE053B-DDE5-4AD0-962E-03CBDDDDCE04}" type="sibTrans" cxnId="{3DE6E776-2E0F-48BA-95B3-B17FD31DCCF4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E7F7C779-FBEB-4781-8732-3E7858CE2B9C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2AF74886-1DC2-4BC8-B65F-36C817E02C01}" type="par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B60A08-321F-4AA6-96B4-EE30B56DE3A1}" type="sib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F3238A-9E6B-4BE1-BDE1-C8DE3DBB717A}" type="pres">
      <dgm:prSet presAssocID="{8A91D84B-90B5-4886-ACDA-98D308F0BA65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6273031-C5C8-4B6E-8EDF-8D0B5F1A8F04}" type="pres">
      <dgm:prSet presAssocID="{885A8147-C08E-4830-B583-A9186CCAE0D8}" presName="composite" presStyleCnt="0"/>
      <dgm:spPr/>
    </dgm:pt>
    <dgm:pt modelId="{EB7BA52B-80BC-4B7D-A2FF-FF5C6A764115}" type="pres">
      <dgm:prSet presAssocID="{885A8147-C08E-4830-B583-A9186CCAE0D8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F4F0E0-C55D-497D-B183-38D63EC8B823}" type="pres">
      <dgm:prSet presAssocID="{885A8147-C08E-4830-B583-A9186CCAE0D8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229D2-9277-4F52-9C50-00E68FAD4F51}" type="pres">
      <dgm:prSet presAssocID="{885A8147-C08E-4830-B583-A9186CCAE0D8}" presName="BalanceSpacing" presStyleCnt="0"/>
      <dgm:spPr/>
    </dgm:pt>
    <dgm:pt modelId="{89A929CE-D588-4BA6-9A9E-0940EA9B816E}" type="pres">
      <dgm:prSet presAssocID="{885A8147-C08E-4830-B583-A9186CCAE0D8}" presName="BalanceSpacing1" presStyleCnt="0"/>
      <dgm:spPr/>
    </dgm:pt>
    <dgm:pt modelId="{D2C086DF-7409-4C84-87B4-7D55CF0641C2}" type="pres">
      <dgm:prSet presAssocID="{EBC541D8-CD83-4283-8B97-10AAA5E8A185}" presName="Accent1Text" presStyleLbl="node1" presStyleIdx="1" presStyleCnt="6"/>
      <dgm:spPr/>
      <dgm:t>
        <a:bodyPr/>
        <a:lstStyle/>
        <a:p>
          <a:endParaRPr lang="en-US"/>
        </a:p>
      </dgm:t>
    </dgm:pt>
    <dgm:pt modelId="{BCFA7D97-9E64-4B64-BE90-FABF92E47806}" type="pres">
      <dgm:prSet presAssocID="{EBC541D8-CD83-4283-8B97-10AAA5E8A185}" presName="spaceBetweenRectangles" presStyleCnt="0"/>
      <dgm:spPr/>
    </dgm:pt>
    <dgm:pt modelId="{D0C2E35F-0E22-4DE7-B37A-A32E85387254}" type="pres">
      <dgm:prSet presAssocID="{5D4E986D-1EDD-41E9-BC87-1BEFD6C45989}" presName="composite" presStyleCnt="0"/>
      <dgm:spPr/>
    </dgm:pt>
    <dgm:pt modelId="{34E07885-9E51-44D0-B7C5-4C0E66D7B240}" type="pres">
      <dgm:prSet presAssocID="{5D4E986D-1EDD-41E9-BC87-1BEFD6C45989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1F1B55-10F6-4B16-8243-BEC5BCE4ABBC}" type="pres">
      <dgm:prSet presAssocID="{5D4E986D-1EDD-41E9-BC87-1BEFD6C45989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A1980F-806D-4870-B2DD-A37136E727CD}" type="pres">
      <dgm:prSet presAssocID="{5D4E986D-1EDD-41E9-BC87-1BEFD6C45989}" presName="BalanceSpacing" presStyleCnt="0"/>
      <dgm:spPr/>
    </dgm:pt>
    <dgm:pt modelId="{4C6B9158-B012-4889-8C8C-407B76BC2761}" type="pres">
      <dgm:prSet presAssocID="{5D4E986D-1EDD-41E9-BC87-1BEFD6C45989}" presName="BalanceSpacing1" presStyleCnt="0"/>
      <dgm:spPr/>
    </dgm:pt>
    <dgm:pt modelId="{75B7CCAF-875A-4FAC-9C7F-EBE795D298CB}" type="pres">
      <dgm:prSet presAssocID="{F126743F-33E5-446B-A910-EFE74C81D042}" presName="Accent1Text" presStyleLbl="node1" presStyleIdx="3" presStyleCnt="6" custLinFactNeighborX="-1773" custLinFactNeighborY="4360"/>
      <dgm:spPr/>
      <dgm:t>
        <a:bodyPr/>
        <a:lstStyle/>
        <a:p>
          <a:endParaRPr lang="en-US"/>
        </a:p>
      </dgm:t>
    </dgm:pt>
    <dgm:pt modelId="{516A2000-49D1-40D4-871B-321FC279A6AB}" type="pres">
      <dgm:prSet presAssocID="{F126743F-33E5-446B-A910-EFE74C81D042}" presName="spaceBetweenRectangles" presStyleCnt="0"/>
      <dgm:spPr/>
    </dgm:pt>
    <dgm:pt modelId="{7EC2CEF3-04F4-471E-9814-6482DD3E206E}" type="pres">
      <dgm:prSet presAssocID="{0DEB77AA-81C5-4FC6-B532-C7F28AA8EE47}" presName="composite" presStyleCnt="0"/>
      <dgm:spPr/>
    </dgm:pt>
    <dgm:pt modelId="{3547C20C-8560-4468-ACAC-B6E71DE533F1}" type="pres">
      <dgm:prSet presAssocID="{0DEB77AA-81C5-4FC6-B532-C7F28AA8EE47}" presName="Parent1" presStyleLbl="node1" presStyleIdx="4" presStyleCnt="6" custLinFactNeighborX="-711" custLinFactNeighborY="9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937362-0426-4CB4-9C2C-DAC45C7D6D05}" type="pres">
      <dgm:prSet presAssocID="{0DEB77AA-81C5-4FC6-B532-C7F28AA8EE47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F7DFB7-302C-4DD3-9006-3BB885F70BCD}" type="pres">
      <dgm:prSet presAssocID="{0DEB77AA-81C5-4FC6-B532-C7F28AA8EE47}" presName="BalanceSpacing" presStyleCnt="0"/>
      <dgm:spPr/>
    </dgm:pt>
    <dgm:pt modelId="{0B100A1F-E6E4-4F17-8875-47025AA54C26}" type="pres">
      <dgm:prSet presAssocID="{0DEB77AA-81C5-4FC6-B532-C7F28AA8EE47}" presName="BalanceSpacing1" presStyleCnt="0"/>
      <dgm:spPr/>
    </dgm:pt>
    <dgm:pt modelId="{6E96FE1C-DCD1-41BE-B499-078F8D1923ED}" type="pres">
      <dgm:prSet presAssocID="{09FE053B-DDE5-4AD0-962E-03CBDDDDCE04}" presName="Accent1Text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CBAB681F-76D1-43CA-95BA-36CDF317B3D4}" type="presOf" srcId="{8A91D84B-90B5-4886-ACDA-98D308F0BA65}" destId="{D0F3238A-9E6B-4BE1-BDE1-C8DE3DBB717A}" srcOrd="0" destOrd="0" presId="urn:microsoft.com/office/officeart/2008/layout/AlternatingHexagons"/>
    <dgm:cxn modelId="{3DE6E776-2E0F-48BA-95B3-B17FD31DCCF4}" srcId="{8A91D84B-90B5-4886-ACDA-98D308F0BA65}" destId="{0DEB77AA-81C5-4FC6-B532-C7F28AA8EE47}" srcOrd="2" destOrd="0" parTransId="{CE5E3D05-1762-473F-8416-C99EE123214B}" sibTransId="{09FE053B-DDE5-4AD0-962E-03CBDDDDCE04}"/>
    <dgm:cxn modelId="{6E9441FA-5951-46FF-AC5F-412142A0A6F8}" type="presOf" srcId="{885A8147-C08E-4830-B583-A9186CCAE0D8}" destId="{EB7BA52B-80BC-4B7D-A2FF-FF5C6A764115}" srcOrd="0" destOrd="0" presId="urn:microsoft.com/office/officeart/2008/layout/AlternatingHexagons"/>
    <dgm:cxn modelId="{BA104617-9D39-4F73-9C65-07904C9673E0}" type="presOf" srcId="{5D4E986D-1EDD-41E9-BC87-1BEFD6C45989}" destId="{34E07885-9E51-44D0-B7C5-4C0E66D7B240}" srcOrd="0" destOrd="0" presId="urn:microsoft.com/office/officeart/2008/layout/AlternatingHexagons"/>
    <dgm:cxn modelId="{4755E2D7-4D19-4478-8427-B14BE44B48C6}" type="presOf" srcId="{70A71113-C0E4-4824-9E8C-11AC547212C6}" destId="{97F4F0E0-C55D-497D-B183-38D63EC8B823}" srcOrd="0" destOrd="0" presId="urn:microsoft.com/office/officeart/2008/layout/AlternatingHexagons"/>
    <dgm:cxn modelId="{77551B77-D750-4EB9-9E5B-EF4B453F3F71}" type="presOf" srcId="{EBC541D8-CD83-4283-8B97-10AAA5E8A185}" destId="{D2C086DF-7409-4C84-87B4-7D55CF0641C2}" srcOrd="0" destOrd="0" presId="urn:microsoft.com/office/officeart/2008/layout/AlternatingHexagons"/>
    <dgm:cxn modelId="{7C23C037-0821-42FB-891B-CE01C156FFD1}" srcId="{5D4E986D-1EDD-41E9-BC87-1BEFD6C45989}" destId="{75B74635-6E6C-47B7-8562-BEB1BDE9704D}" srcOrd="0" destOrd="0" parTransId="{65B336A3-62A9-439E-AEF2-2919380E2EF8}" sibTransId="{D02A920A-1F81-4369-9F46-9731FEED091D}"/>
    <dgm:cxn modelId="{782BDC2F-423C-4E9F-83BC-20C3A94CB1D0}" srcId="{0DEB77AA-81C5-4FC6-B532-C7F28AA8EE47}" destId="{E7F7C779-FBEB-4781-8732-3E7858CE2B9C}" srcOrd="0" destOrd="0" parTransId="{2AF74886-1DC2-4BC8-B65F-36C817E02C01}" sibTransId="{D0B60A08-321F-4AA6-96B4-EE30B56DE3A1}"/>
    <dgm:cxn modelId="{C76853CE-1F65-4D17-807A-8D1F86E1822D}" type="presOf" srcId="{E7F7C779-FBEB-4781-8732-3E7858CE2B9C}" destId="{D3937362-0426-4CB4-9C2C-DAC45C7D6D05}" srcOrd="0" destOrd="0" presId="urn:microsoft.com/office/officeart/2008/layout/AlternatingHexagons"/>
    <dgm:cxn modelId="{814BFF6C-2866-446B-B288-2352F478E775}" srcId="{8A91D84B-90B5-4886-ACDA-98D308F0BA65}" destId="{5D4E986D-1EDD-41E9-BC87-1BEFD6C45989}" srcOrd="1" destOrd="0" parTransId="{9F40484B-7C2C-4ADE-B538-EE1A5B7CF075}" sibTransId="{F126743F-33E5-446B-A910-EFE74C81D042}"/>
    <dgm:cxn modelId="{A458A195-FA81-4013-B3C0-B8EF37246B4D}" type="presOf" srcId="{09FE053B-DDE5-4AD0-962E-03CBDDDDCE04}" destId="{6E96FE1C-DCD1-41BE-B499-078F8D1923ED}" srcOrd="0" destOrd="0" presId="urn:microsoft.com/office/officeart/2008/layout/AlternatingHexagons"/>
    <dgm:cxn modelId="{13E2D27F-5142-4813-B0D3-23847B133AA1}" srcId="{8A91D84B-90B5-4886-ACDA-98D308F0BA65}" destId="{885A8147-C08E-4830-B583-A9186CCAE0D8}" srcOrd="0" destOrd="0" parTransId="{AE40D388-4432-4D77-9273-3FF1E1A2E386}" sibTransId="{EBC541D8-CD83-4283-8B97-10AAA5E8A185}"/>
    <dgm:cxn modelId="{F7AF92DE-CC93-44F7-AC6E-47B63F0F418E}" type="presOf" srcId="{F126743F-33E5-446B-A910-EFE74C81D042}" destId="{75B7CCAF-875A-4FAC-9C7F-EBE795D298CB}" srcOrd="0" destOrd="0" presId="urn:microsoft.com/office/officeart/2008/layout/AlternatingHexagons"/>
    <dgm:cxn modelId="{4E116C21-76CD-4E43-82B4-A3A25124F590}" type="presOf" srcId="{75B74635-6E6C-47B7-8562-BEB1BDE9704D}" destId="{AF1F1B55-10F6-4B16-8243-BEC5BCE4ABBC}" srcOrd="0" destOrd="0" presId="urn:microsoft.com/office/officeart/2008/layout/AlternatingHexagons"/>
    <dgm:cxn modelId="{63961565-3CD2-4843-A496-E9C95B52C325}" srcId="{885A8147-C08E-4830-B583-A9186CCAE0D8}" destId="{70A71113-C0E4-4824-9E8C-11AC547212C6}" srcOrd="0" destOrd="0" parTransId="{F560752D-C671-4482-8259-1203192CB0A2}" sibTransId="{900F7974-8FF4-46AF-B409-5C6285364DC6}"/>
    <dgm:cxn modelId="{CB55F5B6-046F-4E8D-BA5A-91E04EB80952}" type="presOf" srcId="{0DEB77AA-81C5-4FC6-B532-C7F28AA8EE47}" destId="{3547C20C-8560-4468-ACAC-B6E71DE533F1}" srcOrd="0" destOrd="0" presId="urn:microsoft.com/office/officeart/2008/layout/AlternatingHexagons"/>
    <dgm:cxn modelId="{5105058F-8851-4B3F-8CE3-EB736FC7C082}" type="presParOf" srcId="{D0F3238A-9E6B-4BE1-BDE1-C8DE3DBB717A}" destId="{A6273031-C5C8-4B6E-8EDF-8D0B5F1A8F04}" srcOrd="0" destOrd="0" presId="urn:microsoft.com/office/officeart/2008/layout/AlternatingHexagons"/>
    <dgm:cxn modelId="{8338FC28-A8BE-49B7-8E35-7B94C36A5079}" type="presParOf" srcId="{A6273031-C5C8-4B6E-8EDF-8D0B5F1A8F04}" destId="{EB7BA52B-80BC-4B7D-A2FF-FF5C6A764115}" srcOrd="0" destOrd="0" presId="urn:microsoft.com/office/officeart/2008/layout/AlternatingHexagons"/>
    <dgm:cxn modelId="{DC1501D1-7799-4DAC-9C5D-0C5646FD7C0B}" type="presParOf" srcId="{A6273031-C5C8-4B6E-8EDF-8D0B5F1A8F04}" destId="{97F4F0E0-C55D-497D-B183-38D63EC8B823}" srcOrd="1" destOrd="0" presId="urn:microsoft.com/office/officeart/2008/layout/AlternatingHexagons"/>
    <dgm:cxn modelId="{47F4F92F-604C-4A85-8803-22FAF3870FC2}" type="presParOf" srcId="{A6273031-C5C8-4B6E-8EDF-8D0B5F1A8F04}" destId="{C2A229D2-9277-4F52-9C50-00E68FAD4F51}" srcOrd="2" destOrd="0" presId="urn:microsoft.com/office/officeart/2008/layout/AlternatingHexagons"/>
    <dgm:cxn modelId="{05F55BEB-F804-4790-9426-6E0FBEF021C6}" type="presParOf" srcId="{A6273031-C5C8-4B6E-8EDF-8D0B5F1A8F04}" destId="{89A929CE-D588-4BA6-9A9E-0940EA9B816E}" srcOrd="3" destOrd="0" presId="urn:microsoft.com/office/officeart/2008/layout/AlternatingHexagons"/>
    <dgm:cxn modelId="{75A9AE0C-6473-4A6A-A9F2-5D88D0CF6B0E}" type="presParOf" srcId="{A6273031-C5C8-4B6E-8EDF-8D0B5F1A8F04}" destId="{D2C086DF-7409-4C84-87B4-7D55CF0641C2}" srcOrd="4" destOrd="0" presId="urn:microsoft.com/office/officeart/2008/layout/AlternatingHexagons"/>
    <dgm:cxn modelId="{DEBB866C-1B91-4062-8032-FF01C891DBEC}" type="presParOf" srcId="{D0F3238A-9E6B-4BE1-BDE1-C8DE3DBB717A}" destId="{BCFA7D97-9E64-4B64-BE90-FABF92E47806}" srcOrd="1" destOrd="0" presId="urn:microsoft.com/office/officeart/2008/layout/AlternatingHexagons"/>
    <dgm:cxn modelId="{BD75616E-F5E9-4033-A703-BCDD0D6FCE51}" type="presParOf" srcId="{D0F3238A-9E6B-4BE1-BDE1-C8DE3DBB717A}" destId="{D0C2E35F-0E22-4DE7-B37A-A32E85387254}" srcOrd="2" destOrd="0" presId="urn:microsoft.com/office/officeart/2008/layout/AlternatingHexagons"/>
    <dgm:cxn modelId="{1486E705-69DC-47E9-8EDC-6AA7388C2646}" type="presParOf" srcId="{D0C2E35F-0E22-4DE7-B37A-A32E85387254}" destId="{34E07885-9E51-44D0-B7C5-4C0E66D7B240}" srcOrd="0" destOrd="0" presId="urn:microsoft.com/office/officeart/2008/layout/AlternatingHexagons"/>
    <dgm:cxn modelId="{24CC108B-7A1C-44EF-82F4-662435E8ED59}" type="presParOf" srcId="{D0C2E35F-0E22-4DE7-B37A-A32E85387254}" destId="{AF1F1B55-10F6-4B16-8243-BEC5BCE4ABBC}" srcOrd="1" destOrd="0" presId="urn:microsoft.com/office/officeart/2008/layout/AlternatingHexagons"/>
    <dgm:cxn modelId="{257BE9D8-2277-43E0-8C56-6BD4AB36BD57}" type="presParOf" srcId="{D0C2E35F-0E22-4DE7-B37A-A32E85387254}" destId="{D6A1980F-806D-4870-B2DD-A37136E727CD}" srcOrd="2" destOrd="0" presId="urn:microsoft.com/office/officeart/2008/layout/AlternatingHexagons"/>
    <dgm:cxn modelId="{7A76701E-4397-475C-B7AD-729D39897C02}" type="presParOf" srcId="{D0C2E35F-0E22-4DE7-B37A-A32E85387254}" destId="{4C6B9158-B012-4889-8C8C-407B76BC2761}" srcOrd="3" destOrd="0" presId="urn:microsoft.com/office/officeart/2008/layout/AlternatingHexagons"/>
    <dgm:cxn modelId="{D44313F5-4523-4D7D-9226-9391EC9D73F0}" type="presParOf" srcId="{D0C2E35F-0E22-4DE7-B37A-A32E85387254}" destId="{75B7CCAF-875A-4FAC-9C7F-EBE795D298CB}" srcOrd="4" destOrd="0" presId="urn:microsoft.com/office/officeart/2008/layout/AlternatingHexagons"/>
    <dgm:cxn modelId="{33B4B41C-CB00-4BC5-A424-AB9DD6E0CEAE}" type="presParOf" srcId="{D0F3238A-9E6B-4BE1-BDE1-C8DE3DBB717A}" destId="{516A2000-49D1-40D4-871B-321FC279A6AB}" srcOrd="3" destOrd="0" presId="urn:microsoft.com/office/officeart/2008/layout/AlternatingHexagons"/>
    <dgm:cxn modelId="{5C6E37AF-BF56-484A-9FBC-5BC42E4DBA86}" type="presParOf" srcId="{D0F3238A-9E6B-4BE1-BDE1-C8DE3DBB717A}" destId="{7EC2CEF3-04F4-471E-9814-6482DD3E206E}" srcOrd="4" destOrd="0" presId="urn:microsoft.com/office/officeart/2008/layout/AlternatingHexagons"/>
    <dgm:cxn modelId="{FD063A5B-29E3-4489-97EC-32FEFCDA1411}" type="presParOf" srcId="{7EC2CEF3-04F4-471E-9814-6482DD3E206E}" destId="{3547C20C-8560-4468-ACAC-B6E71DE533F1}" srcOrd="0" destOrd="0" presId="urn:microsoft.com/office/officeart/2008/layout/AlternatingHexagons"/>
    <dgm:cxn modelId="{57534F91-AEEF-43ED-A900-80C7F158CB93}" type="presParOf" srcId="{7EC2CEF3-04F4-471E-9814-6482DD3E206E}" destId="{D3937362-0426-4CB4-9C2C-DAC45C7D6D05}" srcOrd="1" destOrd="0" presId="urn:microsoft.com/office/officeart/2008/layout/AlternatingHexagons"/>
    <dgm:cxn modelId="{003FCE16-C712-4F9F-A2E8-BBE53633D3E4}" type="presParOf" srcId="{7EC2CEF3-04F4-471E-9814-6482DD3E206E}" destId="{19F7DFB7-302C-4DD3-9006-3BB885F70BCD}" srcOrd="2" destOrd="0" presId="urn:microsoft.com/office/officeart/2008/layout/AlternatingHexagons"/>
    <dgm:cxn modelId="{0A0DC3C7-1530-437C-B321-3B7B3F56D002}" type="presParOf" srcId="{7EC2CEF3-04F4-471E-9814-6482DD3E206E}" destId="{0B100A1F-E6E4-4F17-8875-47025AA54C26}" srcOrd="3" destOrd="0" presId="urn:microsoft.com/office/officeart/2008/layout/AlternatingHexagons"/>
    <dgm:cxn modelId="{348A8B7A-8C94-41A4-BF85-77243D57175A}" type="presParOf" srcId="{7EC2CEF3-04F4-471E-9814-6482DD3E206E}" destId="{6E96FE1C-DCD1-41BE-B499-078F8D1923ED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91D84B-90B5-4886-ACDA-98D308F0BA65}" type="doc">
      <dgm:prSet loTypeId="urn:microsoft.com/office/officeart/2008/layout/AlternatingHexagons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5A8147-C08E-4830-B583-A9186CCAE0D8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 dirty="0">
            <a:noFill/>
          </a:endParaRPr>
        </a:p>
      </dgm:t>
    </dgm:pt>
    <dgm:pt modelId="{AE40D388-4432-4D77-9273-3FF1E1A2E386}" type="parTrans" cxnId="{13E2D27F-5142-4813-B0D3-23847B133AA1}">
      <dgm:prSet/>
      <dgm:spPr/>
      <dgm:t>
        <a:bodyPr/>
        <a:lstStyle/>
        <a:p>
          <a:endParaRPr lang="en-US">
            <a:noFill/>
          </a:endParaRPr>
        </a:p>
      </dgm:t>
    </dgm:pt>
    <dgm:pt modelId="{EBC541D8-CD83-4283-8B97-10AAA5E8A185}" type="sibTrans" cxnId="{13E2D27F-5142-4813-B0D3-23847B133AA1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>
            <a:noFill/>
          </a:endParaRPr>
        </a:p>
      </dgm:t>
    </dgm:pt>
    <dgm:pt modelId="{70A71113-C0E4-4824-9E8C-11AC547212C6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F560752D-C671-4482-8259-1203192CB0A2}" type="par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900F7974-8FF4-46AF-B409-5C6285364DC6}" type="sib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5D4E986D-1EDD-41E9-BC87-1BEFD6C45989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 dirty="0">
            <a:noFill/>
          </a:endParaRPr>
        </a:p>
      </dgm:t>
    </dgm:pt>
    <dgm:pt modelId="{9F40484B-7C2C-4ADE-B538-EE1A5B7CF075}" type="parTrans" cxnId="{814BFF6C-2866-446B-B288-2352F478E775}">
      <dgm:prSet/>
      <dgm:spPr/>
      <dgm:t>
        <a:bodyPr/>
        <a:lstStyle/>
        <a:p>
          <a:endParaRPr lang="en-US">
            <a:noFill/>
          </a:endParaRPr>
        </a:p>
      </dgm:t>
    </dgm:pt>
    <dgm:pt modelId="{F126743F-33E5-446B-A910-EFE74C81D042}" type="sibTrans" cxnId="{814BFF6C-2866-446B-B288-2352F478E775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75B74635-6E6C-47B7-8562-BEB1BDE9704D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65B336A3-62A9-439E-AEF2-2919380E2EF8}" type="par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D02A920A-1F81-4369-9F46-9731FEED091D}" type="sib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0DEB77AA-81C5-4FC6-B532-C7F28AA8EE47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CE5E3D05-1762-473F-8416-C99EE123214B}" type="parTrans" cxnId="{3DE6E776-2E0F-48BA-95B3-B17FD31DCCF4}">
      <dgm:prSet/>
      <dgm:spPr/>
      <dgm:t>
        <a:bodyPr/>
        <a:lstStyle/>
        <a:p>
          <a:endParaRPr lang="en-US">
            <a:noFill/>
          </a:endParaRPr>
        </a:p>
      </dgm:t>
    </dgm:pt>
    <dgm:pt modelId="{09FE053B-DDE5-4AD0-962E-03CBDDDDCE04}" type="sibTrans" cxnId="{3DE6E776-2E0F-48BA-95B3-B17FD31DCCF4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E7F7C779-FBEB-4781-8732-3E7858CE2B9C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2AF74886-1DC2-4BC8-B65F-36C817E02C01}" type="par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B60A08-321F-4AA6-96B4-EE30B56DE3A1}" type="sib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F3238A-9E6B-4BE1-BDE1-C8DE3DBB717A}" type="pres">
      <dgm:prSet presAssocID="{8A91D84B-90B5-4886-ACDA-98D308F0BA65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6273031-C5C8-4B6E-8EDF-8D0B5F1A8F04}" type="pres">
      <dgm:prSet presAssocID="{885A8147-C08E-4830-B583-A9186CCAE0D8}" presName="composite" presStyleCnt="0"/>
      <dgm:spPr/>
    </dgm:pt>
    <dgm:pt modelId="{EB7BA52B-80BC-4B7D-A2FF-FF5C6A764115}" type="pres">
      <dgm:prSet presAssocID="{885A8147-C08E-4830-B583-A9186CCAE0D8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F4F0E0-C55D-497D-B183-38D63EC8B823}" type="pres">
      <dgm:prSet presAssocID="{885A8147-C08E-4830-B583-A9186CCAE0D8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229D2-9277-4F52-9C50-00E68FAD4F51}" type="pres">
      <dgm:prSet presAssocID="{885A8147-C08E-4830-B583-A9186CCAE0D8}" presName="BalanceSpacing" presStyleCnt="0"/>
      <dgm:spPr/>
    </dgm:pt>
    <dgm:pt modelId="{89A929CE-D588-4BA6-9A9E-0940EA9B816E}" type="pres">
      <dgm:prSet presAssocID="{885A8147-C08E-4830-B583-A9186CCAE0D8}" presName="BalanceSpacing1" presStyleCnt="0"/>
      <dgm:spPr/>
    </dgm:pt>
    <dgm:pt modelId="{D2C086DF-7409-4C84-87B4-7D55CF0641C2}" type="pres">
      <dgm:prSet presAssocID="{EBC541D8-CD83-4283-8B97-10AAA5E8A185}" presName="Accent1Text" presStyleLbl="node1" presStyleIdx="1" presStyleCnt="6"/>
      <dgm:spPr/>
      <dgm:t>
        <a:bodyPr/>
        <a:lstStyle/>
        <a:p>
          <a:endParaRPr lang="en-US"/>
        </a:p>
      </dgm:t>
    </dgm:pt>
    <dgm:pt modelId="{BCFA7D97-9E64-4B64-BE90-FABF92E47806}" type="pres">
      <dgm:prSet presAssocID="{EBC541D8-CD83-4283-8B97-10AAA5E8A185}" presName="spaceBetweenRectangles" presStyleCnt="0"/>
      <dgm:spPr/>
    </dgm:pt>
    <dgm:pt modelId="{D0C2E35F-0E22-4DE7-B37A-A32E85387254}" type="pres">
      <dgm:prSet presAssocID="{5D4E986D-1EDD-41E9-BC87-1BEFD6C45989}" presName="composite" presStyleCnt="0"/>
      <dgm:spPr/>
    </dgm:pt>
    <dgm:pt modelId="{34E07885-9E51-44D0-B7C5-4C0E66D7B240}" type="pres">
      <dgm:prSet presAssocID="{5D4E986D-1EDD-41E9-BC87-1BEFD6C45989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1F1B55-10F6-4B16-8243-BEC5BCE4ABBC}" type="pres">
      <dgm:prSet presAssocID="{5D4E986D-1EDD-41E9-BC87-1BEFD6C45989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A1980F-806D-4870-B2DD-A37136E727CD}" type="pres">
      <dgm:prSet presAssocID="{5D4E986D-1EDD-41E9-BC87-1BEFD6C45989}" presName="BalanceSpacing" presStyleCnt="0"/>
      <dgm:spPr/>
    </dgm:pt>
    <dgm:pt modelId="{4C6B9158-B012-4889-8C8C-407B76BC2761}" type="pres">
      <dgm:prSet presAssocID="{5D4E986D-1EDD-41E9-BC87-1BEFD6C45989}" presName="BalanceSpacing1" presStyleCnt="0"/>
      <dgm:spPr/>
    </dgm:pt>
    <dgm:pt modelId="{75B7CCAF-875A-4FAC-9C7F-EBE795D298CB}" type="pres">
      <dgm:prSet presAssocID="{F126743F-33E5-446B-A910-EFE74C81D042}" presName="Accent1Text" presStyleLbl="node1" presStyleIdx="3" presStyleCnt="6" custLinFactNeighborX="-1773" custLinFactNeighborY="4360"/>
      <dgm:spPr/>
      <dgm:t>
        <a:bodyPr/>
        <a:lstStyle/>
        <a:p>
          <a:endParaRPr lang="en-US"/>
        </a:p>
      </dgm:t>
    </dgm:pt>
    <dgm:pt modelId="{516A2000-49D1-40D4-871B-321FC279A6AB}" type="pres">
      <dgm:prSet presAssocID="{F126743F-33E5-446B-A910-EFE74C81D042}" presName="spaceBetweenRectangles" presStyleCnt="0"/>
      <dgm:spPr/>
    </dgm:pt>
    <dgm:pt modelId="{7EC2CEF3-04F4-471E-9814-6482DD3E206E}" type="pres">
      <dgm:prSet presAssocID="{0DEB77AA-81C5-4FC6-B532-C7F28AA8EE47}" presName="composite" presStyleCnt="0"/>
      <dgm:spPr/>
    </dgm:pt>
    <dgm:pt modelId="{3547C20C-8560-4468-ACAC-B6E71DE533F1}" type="pres">
      <dgm:prSet presAssocID="{0DEB77AA-81C5-4FC6-B532-C7F28AA8EE47}" presName="Parent1" presStyleLbl="node1" presStyleIdx="4" presStyleCnt="6" custLinFactNeighborX="-711" custLinFactNeighborY="9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937362-0426-4CB4-9C2C-DAC45C7D6D05}" type="pres">
      <dgm:prSet presAssocID="{0DEB77AA-81C5-4FC6-B532-C7F28AA8EE47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F7DFB7-302C-4DD3-9006-3BB885F70BCD}" type="pres">
      <dgm:prSet presAssocID="{0DEB77AA-81C5-4FC6-B532-C7F28AA8EE47}" presName="BalanceSpacing" presStyleCnt="0"/>
      <dgm:spPr/>
    </dgm:pt>
    <dgm:pt modelId="{0B100A1F-E6E4-4F17-8875-47025AA54C26}" type="pres">
      <dgm:prSet presAssocID="{0DEB77AA-81C5-4FC6-B532-C7F28AA8EE47}" presName="BalanceSpacing1" presStyleCnt="0"/>
      <dgm:spPr/>
    </dgm:pt>
    <dgm:pt modelId="{6E96FE1C-DCD1-41BE-B499-078F8D1923ED}" type="pres">
      <dgm:prSet presAssocID="{09FE053B-DDE5-4AD0-962E-03CBDDDDCE04}" presName="Accent1Text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CBAB681F-76D1-43CA-95BA-36CDF317B3D4}" type="presOf" srcId="{8A91D84B-90B5-4886-ACDA-98D308F0BA65}" destId="{D0F3238A-9E6B-4BE1-BDE1-C8DE3DBB717A}" srcOrd="0" destOrd="0" presId="urn:microsoft.com/office/officeart/2008/layout/AlternatingHexagons"/>
    <dgm:cxn modelId="{3DE6E776-2E0F-48BA-95B3-B17FD31DCCF4}" srcId="{8A91D84B-90B5-4886-ACDA-98D308F0BA65}" destId="{0DEB77AA-81C5-4FC6-B532-C7F28AA8EE47}" srcOrd="2" destOrd="0" parTransId="{CE5E3D05-1762-473F-8416-C99EE123214B}" sibTransId="{09FE053B-DDE5-4AD0-962E-03CBDDDDCE04}"/>
    <dgm:cxn modelId="{6E9441FA-5951-46FF-AC5F-412142A0A6F8}" type="presOf" srcId="{885A8147-C08E-4830-B583-A9186CCAE0D8}" destId="{EB7BA52B-80BC-4B7D-A2FF-FF5C6A764115}" srcOrd="0" destOrd="0" presId="urn:microsoft.com/office/officeart/2008/layout/AlternatingHexagons"/>
    <dgm:cxn modelId="{BA104617-9D39-4F73-9C65-07904C9673E0}" type="presOf" srcId="{5D4E986D-1EDD-41E9-BC87-1BEFD6C45989}" destId="{34E07885-9E51-44D0-B7C5-4C0E66D7B240}" srcOrd="0" destOrd="0" presId="urn:microsoft.com/office/officeart/2008/layout/AlternatingHexagons"/>
    <dgm:cxn modelId="{4755E2D7-4D19-4478-8427-B14BE44B48C6}" type="presOf" srcId="{70A71113-C0E4-4824-9E8C-11AC547212C6}" destId="{97F4F0E0-C55D-497D-B183-38D63EC8B823}" srcOrd="0" destOrd="0" presId="urn:microsoft.com/office/officeart/2008/layout/AlternatingHexagons"/>
    <dgm:cxn modelId="{77551B77-D750-4EB9-9E5B-EF4B453F3F71}" type="presOf" srcId="{EBC541D8-CD83-4283-8B97-10AAA5E8A185}" destId="{D2C086DF-7409-4C84-87B4-7D55CF0641C2}" srcOrd="0" destOrd="0" presId="urn:microsoft.com/office/officeart/2008/layout/AlternatingHexagons"/>
    <dgm:cxn modelId="{7C23C037-0821-42FB-891B-CE01C156FFD1}" srcId="{5D4E986D-1EDD-41E9-BC87-1BEFD6C45989}" destId="{75B74635-6E6C-47B7-8562-BEB1BDE9704D}" srcOrd="0" destOrd="0" parTransId="{65B336A3-62A9-439E-AEF2-2919380E2EF8}" sibTransId="{D02A920A-1F81-4369-9F46-9731FEED091D}"/>
    <dgm:cxn modelId="{782BDC2F-423C-4E9F-83BC-20C3A94CB1D0}" srcId="{0DEB77AA-81C5-4FC6-B532-C7F28AA8EE47}" destId="{E7F7C779-FBEB-4781-8732-3E7858CE2B9C}" srcOrd="0" destOrd="0" parTransId="{2AF74886-1DC2-4BC8-B65F-36C817E02C01}" sibTransId="{D0B60A08-321F-4AA6-96B4-EE30B56DE3A1}"/>
    <dgm:cxn modelId="{C76853CE-1F65-4D17-807A-8D1F86E1822D}" type="presOf" srcId="{E7F7C779-FBEB-4781-8732-3E7858CE2B9C}" destId="{D3937362-0426-4CB4-9C2C-DAC45C7D6D05}" srcOrd="0" destOrd="0" presId="urn:microsoft.com/office/officeart/2008/layout/AlternatingHexagons"/>
    <dgm:cxn modelId="{814BFF6C-2866-446B-B288-2352F478E775}" srcId="{8A91D84B-90B5-4886-ACDA-98D308F0BA65}" destId="{5D4E986D-1EDD-41E9-BC87-1BEFD6C45989}" srcOrd="1" destOrd="0" parTransId="{9F40484B-7C2C-4ADE-B538-EE1A5B7CF075}" sibTransId="{F126743F-33E5-446B-A910-EFE74C81D042}"/>
    <dgm:cxn modelId="{A458A195-FA81-4013-B3C0-B8EF37246B4D}" type="presOf" srcId="{09FE053B-DDE5-4AD0-962E-03CBDDDDCE04}" destId="{6E96FE1C-DCD1-41BE-B499-078F8D1923ED}" srcOrd="0" destOrd="0" presId="urn:microsoft.com/office/officeart/2008/layout/AlternatingHexagons"/>
    <dgm:cxn modelId="{13E2D27F-5142-4813-B0D3-23847B133AA1}" srcId="{8A91D84B-90B5-4886-ACDA-98D308F0BA65}" destId="{885A8147-C08E-4830-B583-A9186CCAE0D8}" srcOrd="0" destOrd="0" parTransId="{AE40D388-4432-4D77-9273-3FF1E1A2E386}" sibTransId="{EBC541D8-CD83-4283-8B97-10AAA5E8A185}"/>
    <dgm:cxn modelId="{F7AF92DE-CC93-44F7-AC6E-47B63F0F418E}" type="presOf" srcId="{F126743F-33E5-446B-A910-EFE74C81D042}" destId="{75B7CCAF-875A-4FAC-9C7F-EBE795D298CB}" srcOrd="0" destOrd="0" presId="urn:microsoft.com/office/officeart/2008/layout/AlternatingHexagons"/>
    <dgm:cxn modelId="{4E116C21-76CD-4E43-82B4-A3A25124F590}" type="presOf" srcId="{75B74635-6E6C-47B7-8562-BEB1BDE9704D}" destId="{AF1F1B55-10F6-4B16-8243-BEC5BCE4ABBC}" srcOrd="0" destOrd="0" presId="urn:microsoft.com/office/officeart/2008/layout/AlternatingHexagons"/>
    <dgm:cxn modelId="{63961565-3CD2-4843-A496-E9C95B52C325}" srcId="{885A8147-C08E-4830-B583-A9186CCAE0D8}" destId="{70A71113-C0E4-4824-9E8C-11AC547212C6}" srcOrd="0" destOrd="0" parTransId="{F560752D-C671-4482-8259-1203192CB0A2}" sibTransId="{900F7974-8FF4-46AF-B409-5C6285364DC6}"/>
    <dgm:cxn modelId="{CB55F5B6-046F-4E8D-BA5A-91E04EB80952}" type="presOf" srcId="{0DEB77AA-81C5-4FC6-B532-C7F28AA8EE47}" destId="{3547C20C-8560-4468-ACAC-B6E71DE533F1}" srcOrd="0" destOrd="0" presId="urn:microsoft.com/office/officeart/2008/layout/AlternatingHexagons"/>
    <dgm:cxn modelId="{5105058F-8851-4B3F-8CE3-EB736FC7C082}" type="presParOf" srcId="{D0F3238A-9E6B-4BE1-BDE1-C8DE3DBB717A}" destId="{A6273031-C5C8-4B6E-8EDF-8D0B5F1A8F04}" srcOrd="0" destOrd="0" presId="urn:microsoft.com/office/officeart/2008/layout/AlternatingHexagons"/>
    <dgm:cxn modelId="{8338FC28-A8BE-49B7-8E35-7B94C36A5079}" type="presParOf" srcId="{A6273031-C5C8-4B6E-8EDF-8D0B5F1A8F04}" destId="{EB7BA52B-80BC-4B7D-A2FF-FF5C6A764115}" srcOrd="0" destOrd="0" presId="urn:microsoft.com/office/officeart/2008/layout/AlternatingHexagons"/>
    <dgm:cxn modelId="{DC1501D1-7799-4DAC-9C5D-0C5646FD7C0B}" type="presParOf" srcId="{A6273031-C5C8-4B6E-8EDF-8D0B5F1A8F04}" destId="{97F4F0E0-C55D-497D-B183-38D63EC8B823}" srcOrd="1" destOrd="0" presId="urn:microsoft.com/office/officeart/2008/layout/AlternatingHexagons"/>
    <dgm:cxn modelId="{47F4F92F-604C-4A85-8803-22FAF3870FC2}" type="presParOf" srcId="{A6273031-C5C8-4B6E-8EDF-8D0B5F1A8F04}" destId="{C2A229D2-9277-4F52-9C50-00E68FAD4F51}" srcOrd="2" destOrd="0" presId="urn:microsoft.com/office/officeart/2008/layout/AlternatingHexagons"/>
    <dgm:cxn modelId="{05F55BEB-F804-4790-9426-6E0FBEF021C6}" type="presParOf" srcId="{A6273031-C5C8-4B6E-8EDF-8D0B5F1A8F04}" destId="{89A929CE-D588-4BA6-9A9E-0940EA9B816E}" srcOrd="3" destOrd="0" presId="urn:microsoft.com/office/officeart/2008/layout/AlternatingHexagons"/>
    <dgm:cxn modelId="{75A9AE0C-6473-4A6A-A9F2-5D88D0CF6B0E}" type="presParOf" srcId="{A6273031-C5C8-4B6E-8EDF-8D0B5F1A8F04}" destId="{D2C086DF-7409-4C84-87B4-7D55CF0641C2}" srcOrd="4" destOrd="0" presId="urn:microsoft.com/office/officeart/2008/layout/AlternatingHexagons"/>
    <dgm:cxn modelId="{DEBB866C-1B91-4062-8032-FF01C891DBEC}" type="presParOf" srcId="{D0F3238A-9E6B-4BE1-BDE1-C8DE3DBB717A}" destId="{BCFA7D97-9E64-4B64-BE90-FABF92E47806}" srcOrd="1" destOrd="0" presId="urn:microsoft.com/office/officeart/2008/layout/AlternatingHexagons"/>
    <dgm:cxn modelId="{BD75616E-F5E9-4033-A703-BCDD0D6FCE51}" type="presParOf" srcId="{D0F3238A-9E6B-4BE1-BDE1-C8DE3DBB717A}" destId="{D0C2E35F-0E22-4DE7-B37A-A32E85387254}" srcOrd="2" destOrd="0" presId="urn:microsoft.com/office/officeart/2008/layout/AlternatingHexagons"/>
    <dgm:cxn modelId="{1486E705-69DC-47E9-8EDC-6AA7388C2646}" type="presParOf" srcId="{D0C2E35F-0E22-4DE7-B37A-A32E85387254}" destId="{34E07885-9E51-44D0-B7C5-4C0E66D7B240}" srcOrd="0" destOrd="0" presId="urn:microsoft.com/office/officeart/2008/layout/AlternatingHexagons"/>
    <dgm:cxn modelId="{24CC108B-7A1C-44EF-82F4-662435E8ED59}" type="presParOf" srcId="{D0C2E35F-0E22-4DE7-B37A-A32E85387254}" destId="{AF1F1B55-10F6-4B16-8243-BEC5BCE4ABBC}" srcOrd="1" destOrd="0" presId="urn:microsoft.com/office/officeart/2008/layout/AlternatingHexagons"/>
    <dgm:cxn modelId="{257BE9D8-2277-43E0-8C56-6BD4AB36BD57}" type="presParOf" srcId="{D0C2E35F-0E22-4DE7-B37A-A32E85387254}" destId="{D6A1980F-806D-4870-B2DD-A37136E727CD}" srcOrd="2" destOrd="0" presId="urn:microsoft.com/office/officeart/2008/layout/AlternatingHexagons"/>
    <dgm:cxn modelId="{7A76701E-4397-475C-B7AD-729D39897C02}" type="presParOf" srcId="{D0C2E35F-0E22-4DE7-B37A-A32E85387254}" destId="{4C6B9158-B012-4889-8C8C-407B76BC2761}" srcOrd="3" destOrd="0" presId="urn:microsoft.com/office/officeart/2008/layout/AlternatingHexagons"/>
    <dgm:cxn modelId="{D44313F5-4523-4D7D-9226-9391EC9D73F0}" type="presParOf" srcId="{D0C2E35F-0E22-4DE7-B37A-A32E85387254}" destId="{75B7CCAF-875A-4FAC-9C7F-EBE795D298CB}" srcOrd="4" destOrd="0" presId="urn:microsoft.com/office/officeart/2008/layout/AlternatingHexagons"/>
    <dgm:cxn modelId="{33B4B41C-CB00-4BC5-A424-AB9DD6E0CEAE}" type="presParOf" srcId="{D0F3238A-9E6B-4BE1-BDE1-C8DE3DBB717A}" destId="{516A2000-49D1-40D4-871B-321FC279A6AB}" srcOrd="3" destOrd="0" presId="urn:microsoft.com/office/officeart/2008/layout/AlternatingHexagons"/>
    <dgm:cxn modelId="{5C6E37AF-BF56-484A-9FBC-5BC42E4DBA86}" type="presParOf" srcId="{D0F3238A-9E6B-4BE1-BDE1-C8DE3DBB717A}" destId="{7EC2CEF3-04F4-471E-9814-6482DD3E206E}" srcOrd="4" destOrd="0" presId="urn:microsoft.com/office/officeart/2008/layout/AlternatingHexagons"/>
    <dgm:cxn modelId="{FD063A5B-29E3-4489-97EC-32FEFCDA1411}" type="presParOf" srcId="{7EC2CEF3-04F4-471E-9814-6482DD3E206E}" destId="{3547C20C-8560-4468-ACAC-B6E71DE533F1}" srcOrd="0" destOrd="0" presId="urn:microsoft.com/office/officeart/2008/layout/AlternatingHexagons"/>
    <dgm:cxn modelId="{57534F91-AEEF-43ED-A900-80C7F158CB93}" type="presParOf" srcId="{7EC2CEF3-04F4-471E-9814-6482DD3E206E}" destId="{D3937362-0426-4CB4-9C2C-DAC45C7D6D05}" srcOrd="1" destOrd="0" presId="urn:microsoft.com/office/officeart/2008/layout/AlternatingHexagons"/>
    <dgm:cxn modelId="{003FCE16-C712-4F9F-A2E8-BBE53633D3E4}" type="presParOf" srcId="{7EC2CEF3-04F4-471E-9814-6482DD3E206E}" destId="{19F7DFB7-302C-4DD3-9006-3BB885F70BCD}" srcOrd="2" destOrd="0" presId="urn:microsoft.com/office/officeart/2008/layout/AlternatingHexagons"/>
    <dgm:cxn modelId="{0A0DC3C7-1530-437C-B321-3B7B3F56D002}" type="presParOf" srcId="{7EC2CEF3-04F4-471E-9814-6482DD3E206E}" destId="{0B100A1F-E6E4-4F17-8875-47025AA54C26}" srcOrd="3" destOrd="0" presId="urn:microsoft.com/office/officeart/2008/layout/AlternatingHexagons"/>
    <dgm:cxn modelId="{348A8B7A-8C94-41A4-BF85-77243D57175A}" type="presParOf" srcId="{7EC2CEF3-04F4-471E-9814-6482DD3E206E}" destId="{6E96FE1C-DCD1-41BE-B499-078F8D1923ED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A91D84B-90B5-4886-ACDA-98D308F0BA65}" type="doc">
      <dgm:prSet loTypeId="urn:microsoft.com/office/officeart/2008/layout/AlternatingHexagons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5A8147-C08E-4830-B583-A9186CCAE0D8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 dirty="0">
            <a:noFill/>
          </a:endParaRPr>
        </a:p>
      </dgm:t>
    </dgm:pt>
    <dgm:pt modelId="{AE40D388-4432-4D77-9273-3FF1E1A2E386}" type="parTrans" cxnId="{13E2D27F-5142-4813-B0D3-23847B133AA1}">
      <dgm:prSet/>
      <dgm:spPr/>
      <dgm:t>
        <a:bodyPr/>
        <a:lstStyle/>
        <a:p>
          <a:endParaRPr lang="en-US">
            <a:noFill/>
          </a:endParaRPr>
        </a:p>
      </dgm:t>
    </dgm:pt>
    <dgm:pt modelId="{EBC541D8-CD83-4283-8B97-10AAA5E8A185}" type="sibTrans" cxnId="{13E2D27F-5142-4813-B0D3-23847B133AA1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>
            <a:noFill/>
          </a:endParaRPr>
        </a:p>
      </dgm:t>
    </dgm:pt>
    <dgm:pt modelId="{70A71113-C0E4-4824-9E8C-11AC547212C6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F560752D-C671-4482-8259-1203192CB0A2}" type="par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900F7974-8FF4-46AF-B409-5C6285364DC6}" type="sib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5D4E986D-1EDD-41E9-BC87-1BEFD6C45989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 dirty="0">
            <a:noFill/>
          </a:endParaRPr>
        </a:p>
      </dgm:t>
    </dgm:pt>
    <dgm:pt modelId="{9F40484B-7C2C-4ADE-B538-EE1A5B7CF075}" type="parTrans" cxnId="{814BFF6C-2866-446B-B288-2352F478E775}">
      <dgm:prSet/>
      <dgm:spPr/>
      <dgm:t>
        <a:bodyPr/>
        <a:lstStyle/>
        <a:p>
          <a:endParaRPr lang="en-US">
            <a:noFill/>
          </a:endParaRPr>
        </a:p>
      </dgm:t>
    </dgm:pt>
    <dgm:pt modelId="{F126743F-33E5-446B-A910-EFE74C81D042}" type="sibTrans" cxnId="{814BFF6C-2866-446B-B288-2352F478E775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75B74635-6E6C-47B7-8562-BEB1BDE9704D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65B336A3-62A9-439E-AEF2-2919380E2EF8}" type="par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D02A920A-1F81-4369-9F46-9731FEED091D}" type="sib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0DEB77AA-81C5-4FC6-B532-C7F28AA8EE47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CE5E3D05-1762-473F-8416-C99EE123214B}" type="parTrans" cxnId="{3DE6E776-2E0F-48BA-95B3-B17FD31DCCF4}">
      <dgm:prSet/>
      <dgm:spPr/>
      <dgm:t>
        <a:bodyPr/>
        <a:lstStyle/>
        <a:p>
          <a:endParaRPr lang="en-US">
            <a:noFill/>
          </a:endParaRPr>
        </a:p>
      </dgm:t>
    </dgm:pt>
    <dgm:pt modelId="{09FE053B-DDE5-4AD0-962E-03CBDDDDCE04}" type="sibTrans" cxnId="{3DE6E776-2E0F-48BA-95B3-B17FD31DCCF4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E7F7C779-FBEB-4781-8732-3E7858CE2B9C}">
      <dgm:prSet phldrT="[Text]" phldr="1"/>
      <dgm:spPr/>
      <dgm:t>
        <a:bodyPr/>
        <a:lstStyle/>
        <a:p>
          <a:endParaRPr lang="en-US" dirty="0">
            <a:noFill/>
          </a:endParaRPr>
        </a:p>
      </dgm:t>
    </dgm:pt>
    <dgm:pt modelId="{2AF74886-1DC2-4BC8-B65F-36C817E02C01}" type="par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B60A08-321F-4AA6-96B4-EE30B56DE3A1}" type="sib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F3238A-9E6B-4BE1-BDE1-C8DE3DBB717A}" type="pres">
      <dgm:prSet presAssocID="{8A91D84B-90B5-4886-ACDA-98D308F0BA65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6273031-C5C8-4B6E-8EDF-8D0B5F1A8F04}" type="pres">
      <dgm:prSet presAssocID="{885A8147-C08E-4830-B583-A9186CCAE0D8}" presName="composite" presStyleCnt="0"/>
      <dgm:spPr/>
    </dgm:pt>
    <dgm:pt modelId="{EB7BA52B-80BC-4B7D-A2FF-FF5C6A764115}" type="pres">
      <dgm:prSet presAssocID="{885A8147-C08E-4830-B583-A9186CCAE0D8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F4F0E0-C55D-497D-B183-38D63EC8B823}" type="pres">
      <dgm:prSet presAssocID="{885A8147-C08E-4830-B583-A9186CCAE0D8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229D2-9277-4F52-9C50-00E68FAD4F51}" type="pres">
      <dgm:prSet presAssocID="{885A8147-C08E-4830-B583-A9186CCAE0D8}" presName="BalanceSpacing" presStyleCnt="0"/>
      <dgm:spPr/>
    </dgm:pt>
    <dgm:pt modelId="{89A929CE-D588-4BA6-9A9E-0940EA9B816E}" type="pres">
      <dgm:prSet presAssocID="{885A8147-C08E-4830-B583-A9186CCAE0D8}" presName="BalanceSpacing1" presStyleCnt="0"/>
      <dgm:spPr/>
    </dgm:pt>
    <dgm:pt modelId="{D2C086DF-7409-4C84-87B4-7D55CF0641C2}" type="pres">
      <dgm:prSet presAssocID="{EBC541D8-CD83-4283-8B97-10AAA5E8A185}" presName="Accent1Text" presStyleLbl="node1" presStyleIdx="1" presStyleCnt="6"/>
      <dgm:spPr/>
      <dgm:t>
        <a:bodyPr/>
        <a:lstStyle/>
        <a:p>
          <a:endParaRPr lang="en-US"/>
        </a:p>
      </dgm:t>
    </dgm:pt>
    <dgm:pt modelId="{BCFA7D97-9E64-4B64-BE90-FABF92E47806}" type="pres">
      <dgm:prSet presAssocID="{EBC541D8-CD83-4283-8B97-10AAA5E8A185}" presName="spaceBetweenRectangles" presStyleCnt="0"/>
      <dgm:spPr/>
    </dgm:pt>
    <dgm:pt modelId="{D0C2E35F-0E22-4DE7-B37A-A32E85387254}" type="pres">
      <dgm:prSet presAssocID="{5D4E986D-1EDD-41E9-BC87-1BEFD6C45989}" presName="composite" presStyleCnt="0"/>
      <dgm:spPr/>
    </dgm:pt>
    <dgm:pt modelId="{34E07885-9E51-44D0-B7C5-4C0E66D7B240}" type="pres">
      <dgm:prSet presAssocID="{5D4E986D-1EDD-41E9-BC87-1BEFD6C45989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1F1B55-10F6-4B16-8243-BEC5BCE4ABBC}" type="pres">
      <dgm:prSet presAssocID="{5D4E986D-1EDD-41E9-BC87-1BEFD6C45989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A1980F-806D-4870-B2DD-A37136E727CD}" type="pres">
      <dgm:prSet presAssocID="{5D4E986D-1EDD-41E9-BC87-1BEFD6C45989}" presName="BalanceSpacing" presStyleCnt="0"/>
      <dgm:spPr/>
    </dgm:pt>
    <dgm:pt modelId="{4C6B9158-B012-4889-8C8C-407B76BC2761}" type="pres">
      <dgm:prSet presAssocID="{5D4E986D-1EDD-41E9-BC87-1BEFD6C45989}" presName="BalanceSpacing1" presStyleCnt="0"/>
      <dgm:spPr/>
    </dgm:pt>
    <dgm:pt modelId="{75B7CCAF-875A-4FAC-9C7F-EBE795D298CB}" type="pres">
      <dgm:prSet presAssocID="{F126743F-33E5-446B-A910-EFE74C81D042}" presName="Accent1Text" presStyleLbl="node1" presStyleIdx="3" presStyleCnt="6" custLinFactNeighborX="-1773" custLinFactNeighborY="4360"/>
      <dgm:spPr/>
      <dgm:t>
        <a:bodyPr/>
        <a:lstStyle/>
        <a:p>
          <a:endParaRPr lang="en-US"/>
        </a:p>
      </dgm:t>
    </dgm:pt>
    <dgm:pt modelId="{516A2000-49D1-40D4-871B-321FC279A6AB}" type="pres">
      <dgm:prSet presAssocID="{F126743F-33E5-446B-A910-EFE74C81D042}" presName="spaceBetweenRectangles" presStyleCnt="0"/>
      <dgm:spPr/>
    </dgm:pt>
    <dgm:pt modelId="{7EC2CEF3-04F4-471E-9814-6482DD3E206E}" type="pres">
      <dgm:prSet presAssocID="{0DEB77AA-81C5-4FC6-B532-C7F28AA8EE47}" presName="composite" presStyleCnt="0"/>
      <dgm:spPr/>
    </dgm:pt>
    <dgm:pt modelId="{3547C20C-8560-4468-ACAC-B6E71DE533F1}" type="pres">
      <dgm:prSet presAssocID="{0DEB77AA-81C5-4FC6-B532-C7F28AA8EE47}" presName="Parent1" presStyleLbl="node1" presStyleIdx="4" presStyleCnt="6" custLinFactNeighborX="-711" custLinFactNeighborY="9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937362-0426-4CB4-9C2C-DAC45C7D6D05}" type="pres">
      <dgm:prSet presAssocID="{0DEB77AA-81C5-4FC6-B532-C7F28AA8EE47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F7DFB7-302C-4DD3-9006-3BB885F70BCD}" type="pres">
      <dgm:prSet presAssocID="{0DEB77AA-81C5-4FC6-B532-C7F28AA8EE47}" presName="BalanceSpacing" presStyleCnt="0"/>
      <dgm:spPr/>
    </dgm:pt>
    <dgm:pt modelId="{0B100A1F-E6E4-4F17-8875-47025AA54C26}" type="pres">
      <dgm:prSet presAssocID="{0DEB77AA-81C5-4FC6-B532-C7F28AA8EE47}" presName="BalanceSpacing1" presStyleCnt="0"/>
      <dgm:spPr/>
    </dgm:pt>
    <dgm:pt modelId="{6E96FE1C-DCD1-41BE-B499-078F8D1923ED}" type="pres">
      <dgm:prSet presAssocID="{09FE053B-DDE5-4AD0-962E-03CBDDDDCE04}" presName="Accent1Text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CBAB681F-76D1-43CA-95BA-36CDF317B3D4}" type="presOf" srcId="{8A91D84B-90B5-4886-ACDA-98D308F0BA65}" destId="{D0F3238A-9E6B-4BE1-BDE1-C8DE3DBB717A}" srcOrd="0" destOrd="0" presId="urn:microsoft.com/office/officeart/2008/layout/AlternatingHexagons"/>
    <dgm:cxn modelId="{3DE6E776-2E0F-48BA-95B3-B17FD31DCCF4}" srcId="{8A91D84B-90B5-4886-ACDA-98D308F0BA65}" destId="{0DEB77AA-81C5-4FC6-B532-C7F28AA8EE47}" srcOrd="2" destOrd="0" parTransId="{CE5E3D05-1762-473F-8416-C99EE123214B}" sibTransId="{09FE053B-DDE5-4AD0-962E-03CBDDDDCE04}"/>
    <dgm:cxn modelId="{6E9441FA-5951-46FF-AC5F-412142A0A6F8}" type="presOf" srcId="{885A8147-C08E-4830-B583-A9186CCAE0D8}" destId="{EB7BA52B-80BC-4B7D-A2FF-FF5C6A764115}" srcOrd="0" destOrd="0" presId="urn:microsoft.com/office/officeart/2008/layout/AlternatingHexagons"/>
    <dgm:cxn modelId="{BA104617-9D39-4F73-9C65-07904C9673E0}" type="presOf" srcId="{5D4E986D-1EDD-41E9-BC87-1BEFD6C45989}" destId="{34E07885-9E51-44D0-B7C5-4C0E66D7B240}" srcOrd="0" destOrd="0" presId="urn:microsoft.com/office/officeart/2008/layout/AlternatingHexagons"/>
    <dgm:cxn modelId="{4755E2D7-4D19-4478-8427-B14BE44B48C6}" type="presOf" srcId="{70A71113-C0E4-4824-9E8C-11AC547212C6}" destId="{97F4F0E0-C55D-497D-B183-38D63EC8B823}" srcOrd="0" destOrd="0" presId="urn:microsoft.com/office/officeart/2008/layout/AlternatingHexagons"/>
    <dgm:cxn modelId="{77551B77-D750-4EB9-9E5B-EF4B453F3F71}" type="presOf" srcId="{EBC541D8-CD83-4283-8B97-10AAA5E8A185}" destId="{D2C086DF-7409-4C84-87B4-7D55CF0641C2}" srcOrd="0" destOrd="0" presId="urn:microsoft.com/office/officeart/2008/layout/AlternatingHexagons"/>
    <dgm:cxn modelId="{7C23C037-0821-42FB-891B-CE01C156FFD1}" srcId="{5D4E986D-1EDD-41E9-BC87-1BEFD6C45989}" destId="{75B74635-6E6C-47B7-8562-BEB1BDE9704D}" srcOrd="0" destOrd="0" parTransId="{65B336A3-62A9-439E-AEF2-2919380E2EF8}" sibTransId="{D02A920A-1F81-4369-9F46-9731FEED091D}"/>
    <dgm:cxn modelId="{782BDC2F-423C-4E9F-83BC-20C3A94CB1D0}" srcId="{0DEB77AA-81C5-4FC6-B532-C7F28AA8EE47}" destId="{E7F7C779-FBEB-4781-8732-3E7858CE2B9C}" srcOrd="0" destOrd="0" parTransId="{2AF74886-1DC2-4BC8-B65F-36C817E02C01}" sibTransId="{D0B60A08-321F-4AA6-96B4-EE30B56DE3A1}"/>
    <dgm:cxn modelId="{C76853CE-1F65-4D17-807A-8D1F86E1822D}" type="presOf" srcId="{E7F7C779-FBEB-4781-8732-3E7858CE2B9C}" destId="{D3937362-0426-4CB4-9C2C-DAC45C7D6D05}" srcOrd="0" destOrd="0" presId="urn:microsoft.com/office/officeart/2008/layout/AlternatingHexagons"/>
    <dgm:cxn modelId="{814BFF6C-2866-446B-B288-2352F478E775}" srcId="{8A91D84B-90B5-4886-ACDA-98D308F0BA65}" destId="{5D4E986D-1EDD-41E9-BC87-1BEFD6C45989}" srcOrd="1" destOrd="0" parTransId="{9F40484B-7C2C-4ADE-B538-EE1A5B7CF075}" sibTransId="{F126743F-33E5-446B-A910-EFE74C81D042}"/>
    <dgm:cxn modelId="{A458A195-FA81-4013-B3C0-B8EF37246B4D}" type="presOf" srcId="{09FE053B-DDE5-4AD0-962E-03CBDDDDCE04}" destId="{6E96FE1C-DCD1-41BE-B499-078F8D1923ED}" srcOrd="0" destOrd="0" presId="urn:microsoft.com/office/officeart/2008/layout/AlternatingHexagons"/>
    <dgm:cxn modelId="{13E2D27F-5142-4813-B0D3-23847B133AA1}" srcId="{8A91D84B-90B5-4886-ACDA-98D308F0BA65}" destId="{885A8147-C08E-4830-B583-A9186CCAE0D8}" srcOrd="0" destOrd="0" parTransId="{AE40D388-4432-4D77-9273-3FF1E1A2E386}" sibTransId="{EBC541D8-CD83-4283-8B97-10AAA5E8A185}"/>
    <dgm:cxn modelId="{F7AF92DE-CC93-44F7-AC6E-47B63F0F418E}" type="presOf" srcId="{F126743F-33E5-446B-A910-EFE74C81D042}" destId="{75B7CCAF-875A-4FAC-9C7F-EBE795D298CB}" srcOrd="0" destOrd="0" presId="urn:microsoft.com/office/officeart/2008/layout/AlternatingHexagons"/>
    <dgm:cxn modelId="{4E116C21-76CD-4E43-82B4-A3A25124F590}" type="presOf" srcId="{75B74635-6E6C-47B7-8562-BEB1BDE9704D}" destId="{AF1F1B55-10F6-4B16-8243-BEC5BCE4ABBC}" srcOrd="0" destOrd="0" presId="urn:microsoft.com/office/officeart/2008/layout/AlternatingHexagons"/>
    <dgm:cxn modelId="{63961565-3CD2-4843-A496-E9C95B52C325}" srcId="{885A8147-C08E-4830-B583-A9186CCAE0D8}" destId="{70A71113-C0E4-4824-9E8C-11AC547212C6}" srcOrd="0" destOrd="0" parTransId="{F560752D-C671-4482-8259-1203192CB0A2}" sibTransId="{900F7974-8FF4-46AF-B409-5C6285364DC6}"/>
    <dgm:cxn modelId="{CB55F5B6-046F-4E8D-BA5A-91E04EB80952}" type="presOf" srcId="{0DEB77AA-81C5-4FC6-B532-C7F28AA8EE47}" destId="{3547C20C-8560-4468-ACAC-B6E71DE533F1}" srcOrd="0" destOrd="0" presId="urn:microsoft.com/office/officeart/2008/layout/AlternatingHexagons"/>
    <dgm:cxn modelId="{5105058F-8851-4B3F-8CE3-EB736FC7C082}" type="presParOf" srcId="{D0F3238A-9E6B-4BE1-BDE1-C8DE3DBB717A}" destId="{A6273031-C5C8-4B6E-8EDF-8D0B5F1A8F04}" srcOrd="0" destOrd="0" presId="urn:microsoft.com/office/officeart/2008/layout/AlternatingHexagons"/>
    <dgm:cxn modelId="{8338FC28-A8BE-49B7-8E35-7B94C36A5079}" type="presParOf" srcId="{A6273031-C5C8-4B6E-8EDF-8D0B5F1A8F04}" destId="{EB7BA52B-80BC-4B7D-A2FF-FF5C6A764115}" srcOrd="0" destOrd="0" presId="urn:microsoft.com/office/officeart/2008/layout/AlternatingHexagons"/>
    <dgm:cxn modelId="{DC1501D1-7799-4DAC-9C5D-0C5646FD7C0B}" type="presParOf" srcId="{A6273031-C5C8-4B6E-8EDF-8D0B5F1A8F04}" destId="{97F4F0E0-C55D-497D-B183-38D63EC8B823}" srcOrd="1" destOrd="0" presId="urn:microsoft.com/office/officeart/2008/layout/AlternatingHexagons"/>
    <dgm:cxn modelId="{47F4F92F-604C-4A85-8803-22FAF3870FC2}" type="presParOf" srcId="{A6273031-C5C8-4B6E-8EDF-8D0B5F1A8F04}" destId="{C2A229D2-9277-4F52-9C50-00E68FAD4F51}" srcOrd="2" destOrd="0" presId="urn:microsoft.com/office/officeart/2008/layout/AlternatingHexagons"/>
    <dgm:cxn modelId="{05F55BEB-F804-4790-9426-6E0FBEF021C6}" type="presParOf" srcId="{A6273031-C5C8-4B6E-8EDF-8D0B5F1A8F04}" destId="{89A929CE-D588-4BA6-9A9E-0940EA9B816E}" srcOrd="3" destOrd="0" presId="urn:microsoft.com/office/officeart/2008/layout/AlternatingHexagons"/>
    <dgm:cxn modelId="{75A9AE0C-6473-4A6A-A9F2-5D88D0CF6B0E}" type="presParOf" srcId="{A6273031-C5C8-4B6E-8EDF-8D0B5F1A8F04}" destId="{D2C086DF-7409-4C84-87B4-7D55CF0641C2}" srcOrd="4" destOrd="0" presId="urn:microsoft.com/office/officeart/2008/layout/AlternatingHexagons"/>
    <dgm:cxn modelId="{DEBB866C-1B91-4062-8032-FF01C891DBEC}" type="presParOf" srcId="{D0F3238A-9E6B-4BE1-BDE1-C8DE3DBB717A}" destId="{BCFA7D97-9E64-4B64-BE90-FABF92E47806}" srcOrd="1" destOrd="0" presId="urn:microsoft.com/office/officeart/2008/layout/AlternatingHexagons"/>
    <dgm:cxn modelId="{BD75616E-F5E9-4033-A703-BCDD0D6FCE51}" type="presParOf" srcId="{D0F3238A-9E6B-4BE1-BDE1-C8DE3DBB717A}" destId="{D0C2E35F-0E22-4DE7-B37A-A32E85387254}" srcOrd="2" destOrd="0" presId="urn:microsoft.com/office/officeart/2008/layout/AlternatingHexagons"/>
    <dgm:cxn modelId="{1486E705-69DC-47E9-8EDC-6AA7388C2646}" type="presParOf" srcId="{D0C2E35F-0E22-4DE7-B37A-A32E85387254}" destId="{34E07885-9E51-44D0-B7C5-4C0E66D7B240}" srcOrd="0" destOrd="0" presId="urn:microsoft.com/office/officeart/2008/layout/AlternatingHexagons"/>
    <dgm:cxn modelId="{24CC108B-7A1C-44EF-82F4-662435E8ED59}" type="presParOf" srcId="{D0C2E35F-0E22-4DE7-B37A-A32E85387254}" destId="{AF1F1B55-10F6-4B16-8243-BEC5BCE4ABBC}" srcOrd="1" destOrd="0" presId="urn:microsoft.com/office/officeart/2008/layout/AlternatingHexagons"/>
    <dgm:cxn modelId="{257BE9D8-2277-43E0-8C56-6BD4AB36BD57}" type="presParOf" srcId="{D0C2E35F-0E22-4DE7-B37A-A32E85387254}" destId="{D6A1980F-806D-4870-B2DD-A37136E727CD}" srcOrd="2" destOrd="0" presId="urn:microsoft.com/office/officeart/2008/layout/AlternatingHexagons"/>
    <dgm:cxn modelId="{7A76701E-4397-475C-B7AD-729D39897C02}" type="presParOf" srcId="{D0C2E35F-0E22-4DE7-B37A-A32E85387254}" destId="{4C6B9158-B012-4889-8C8C-407B76BC2761}" srcOrd="3" destOrd="0" presId="urn:microsoft.com/office/officeart/2008/layout/AlternatingHexagons"/>
    <dgm:cxn modelId="{D44313F5-4523-4D7D-9226-9391EC9D73F0}" type="presParOf" srcId="{D0C2E35F-0E22-4DE7-B37A-A32E85387254}" destId="{75B7CCAF-875A-4FAC-9C7F-EBE795D298CB}" srcOrd="4" destOrd="0" presId="urn:microsoft.com/office/officeart/2008/layout/AlternatingHexagons"/>
    <dgm:cxn modelId="{33B4B41C-CB00-4BC5-A424-AB9DD6E0CEAE}" type="presParOf" srcId="{D0F3238A-9E6B-4BE1-BDE1-C8DE3DBB717A}" destId="{516A2000-49D1-40D4-871B-321FC279A6AB}" srcOrd="3" destOrd="0" presId="urn:microsoft.com/office/officeart/2008/layout/AlternatingHexagons"/>
    <dgm:cxn modelId="{5C6E37AF-BF56-484A-9FBC-5BC42E4DBA86}" type="presParOf" srcId="{D0F3238A-9E6B-4BE1-BDE1-C8DE3DBB717A}" destId="{7EC2CEF3-04F4-471E-9814-6482DD3E206E}" srcOrd="4" destOrd="0" presId="urn:microsoft.com/office/officeart/2008/layout/AlternatingHexagons"/>
    <dgm:cxn modelId="{FD063A5B-29E3-4489-97EC-32FEFCDA1411}" type="presParOf" srcId="{7EC2CEF3-04F4-471E-9814-6482DD3E206E}" destId="{3547C20C-8560-4468-ACAC-B6E71DE533F1}" srcOrd="0" destOrd="0" presId="urn:microsoft.com/office/officeart/2008/layout/AlternatingHexagons"/>
    <dgm:cxn modelId="{57534F91-AEEF-43ED-A900-80C7F158CB93}" type="presParOf" srcId="{7EC2CEF3-04F4-471E-9814-6482DD3E206E}" destId="{D3937362-0426-4CB4-9C2C-DAC45C7D6D05}" srcOrd="1" destOrd="0" presId="urn:microsoft.com/office/officeart/2008/layout/AlternatingHexagons"/>
    <dgm:cxn modelId="{003FCE16-C712-4F9F-A2E8-BBE53633D3E4}" type="presParOf" srcId="{7EC2CEF3-04F4-471E-9814-6482DD3E206E}" destId="{19F7DFB7-302C-4DD3-9006-3BB885F70BCD}" srcOrd="2" destOrd="0" presId="urn:microsoft.com/office/officeart/2008/layout/AlternatingHexagons"/>
    <dgm:cxn modelId="{0A0DC3C7-1530-437C-B321-3B7B3F56D002}" type="presParOf" srcId="{7EC2CEF3-04F4-471E-9814-6482DD3E206E}" destId="{0B100A1F-E6E4-4F17-8875-47025AA54C26}" srcOrd="3" destOrd="0" presId="urn:microsoft.com/office/officeart/2008/layout/AlternatingHexagons"/>
    <dgm:cxn modelId="{348A8B7A-8C94-41A4-BF85-77243D57175A}" type="presParOf" srcId="{7EC2CEF3-04F4-471E-9814-6482DD3E206E}" destId="{6E96FE1C-DCD1-41BE-B499-078F8D1923ED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A91D84B-90B5-4886-ACDA-98D308F0BA65}" type="doc">
      <dgm:prSet loTypeId="urn:microsoft.com/office/officeart/2008/layout/AlternatingHexagons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5A8147-C08E-4830-B583-A9186CCAE0D8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 dirty="0">
            <a:noFill/>
          </a:endParaRPr>
        </a:p>
      </dgm:t>
    </dgm:pt>
    <dgm:pt modelId="{AE40D388-4432-4D77-9273-3FF1E1A2E386}" type="parTrans" cxnId="{13E2D27F-5142-4813-B0D3-23847B133AA1}">
      <dgm:prSet/>
      <dgm:spPr/>
      <dgm:t>
        <a:bodyPr/>
        <a:lstStyle/>
        <a:p>
          <a:endParaRPr lang="en-US">
            <a:noFill/>
          </a:endParaRPr>
        </a:p>
      </dgm:t>
    </dgm:pt>
    <dgm:pt modelId="{EBC541D8-CD83-4283-8B97-10AAA5E8A185}" type="sibTrans" cxnId="{13E2D27F-5142-4813-B0D3-23847B133AA1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>
            <a:noFill/>
          </a:endParaRPr>
        </a:p>
      </dgm:t>
    </dgm:pt>
    <dgm:pt modelId="{70A71113-C0E4-4824-9E8C-11AC547212C6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F560752D-C671-4482-8259-1203192CB0A2}" type="par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900F7974-8FF4-46AF-B409-5C6285364DC6}" type="sib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5D4E986D-1EDD-41E9-BC87-1BEFD6C45989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 dirty="0">
            <a:noFill/>
          </a:endParaRPr>
        </a:p>
      </dgm:t>
    </dgm:pt>
    <dgm:pt modelId="{9F40484B-7C2C-4ADE-B538-EE1A5B7CF075}" type="parTrans" cxnId="{814BFF6C-2866-446B-B288-2352F478E775}">
      <dgm:prSet/>
      <dgm:spPr/>
      <dgm:t>
        <a:bodyPr/>
        <a:lstStyle/>
        <a:p>
          <a:endParaRPr lang="en-US">
            <a:noFill/>
          </a:endParaRPr>
        </a:p>
      </dgm:t>
    </dgm:pt>
    <dgm:pt modelId="{F126743F-33E5-446B-A910-EFE74C81D042}" type="sibTrans" cxnId="{814BFF6C-2866-446B-B288-2352F478E775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75B74635-6E6C-47B7-8562-BEB1BDE9704D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65B336A3-62A9-439E-AEF2-2919380E2EF8}" type="par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D02A920A-1F81-4369-9F46-9731FEED091D}" type="sib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0DEB77AA-81C5-4FC6-B532-C7F28AA8EE47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CE5E3D05-1762-473F-8416-C99EE123214B}" type="parTrans" cxnId="{3DE6E776-2E0F-48BA-95B3-B17FD31DCCF4}">
      <dgm:prSet/>
      <dgm:spPr/>
      <dgm:t>
        <a:bodyPr/>
        <a:lstStyle/>
        <a:p>
          <a:endParaRPr lang="en-US">
            <a:noFill/>
          </a:endParaRPr>
        </a:p>
      </dgm:t>
    </dgm:pt>
    <dgm:pt modelId="{09FE053B-DDE5-4AD0-962E-03CBDDDDCE04}" type="sibTrans" cxnId="{3DE6E776-2E0F-48BA-95B3-B17FD31DCCF4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E7F7C779-FBEB-4781-8732-3E7858CE2B9C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2AF74886-1DC2-4BC8-B65F-36C817E02C01}" type="par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B60A08-321F-4AA6-96B4-EE30B56DE3A1}" type="sib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F3238A-9E6B-4BE1-BDE1-C8DE3DBB717A}" type="pres">
      <dgm:prSet presAssocID="{8A91D84B-90B5-4886-ACDA-98D308F0BA65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6273031-C5C8-4B6E-8EDF-8D0B5F1A8F04}" type="pres">
      <dgm:prSet presAssocID="{885A8147-C08E-4830-B583-A9186CCAE0D8}" presName="composite" presStyleCnt="0"/>
      <dgm:spPr/>
    </dgm:pt>
    <dgm:pt modelId="{EB7BA52B-80BC-4B7D-A2FF-FF5C6A764115}" type="pres">
      <dgm:prSet presAssocID="{885A8147-C08E-4830-B583-A9186CCAE0D8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F4F0E0-C55D-497D-B183-38D63EC8B823}" type="pres">
      <dgm:prSet presAssocID="{885A8147-C08E-4830-B583-A9186CCAE0D8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229D2-9277-4F52-9C50-00E68FAD4F51}" type="pres">
      <dgm:prSet presAssocID="{885A8147-C08E-4830-B583-A9186CCAE0D8}" presName="BalanceSpacing" presStyleCnt="0"/>
      <dgm:spPr/>
    </dgm:pt>
    <dgm:pt modelId="{89A929CE-D588-4BA6-9A9E-0940EA9B816E}" type="pres">
      <dgm:prSet presAssocID="{885A8147-C08E-4830-B583-A9186CCAE0D8}" presName="BalanceSpacing1" presStyleCnt="0"/>
      <dgm:spPr/>
    </dgm:pt>
    <dgm:pt modelId="{D2C086DF-7409-4C84-87B4-7D55CF0641C2}" type="pres">
      <dgm:prSet presAssocID="{EBC541D8-CD83-4283-8B97-10AAA5E8A185}" presName="Accent1Text" presStyleLbl="node1" presStyleIdx="1" presStyleCnt="6"/>
      <dgm:spPr/>
      <dgm:t>
        <a:bodyPr/>
        <a:lstStyle/>
        <a:p>
          <a:endParaRPr lang="en-US"/>
        </a:p>
      </dgm:t>
    </dgm:pt>
    <dgm:pt modelId="{BCFA7D97-9E64-4B64-BE90-FABF92E47806}" type="pres">
      <dgm:prSet presAssocID="{EBC541D8-CD83-4283-8B97-10AAA5E8A185}" presName="spaceBetweenRectangles" presStyleCnt="0"/>
      <dgm:spPr/>
    </dgm:pt>
    <dgm:pt modelId="{D0C2E35F-0E22-4DE7-B37A-A32E85387254}" type="pres">
      <dgm:prSet presAssocID="{5D4E986D-1EDD-41E9-BC87-1BEFD6C45989}" presName="composite" presStyleCnt="0"/>
      <dgm:spPr/>
    </dgm:pt>
    <dgm:pt modelId="{34E07885-9E51-44D0-B7C5-4C0E66D7B240}" type="pres">
      <dgm:prSet presAssocID="{5D4E986D-1EDD-41E9-BC87-1BEFD6C45989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1F1B55-10F6-4B16-8243-BEC5BCE4ABBC}" type="pres">
      <dgm:prSet presAssocID="{5D4E986D-1EDD-41E9-BC87-1BEFD6C45989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A1980F-806D-4870-B2DD-A37136E727CD}" type="pres">
      <dgm:prSet presAssocID="{5D4E986D-1EDD-41E9-BC87-1BEFD6C45989}" presName="BalanceSpacing" presStyleCnt="0"/>
      <dgm:spPr/>
    </dgm:pt>
    <dgm:pt modelId="{4C6B9158-B012-4889-8C8C-407B76BC2761}" type="pres">
      <dgm:prSet presAssocID="{5D4E986D-1EDD-41E9-BC87-1BEFD6C45989}" presName="BalanceSpacing1" presStyleCnt="0"/>
      <dgm:spPr/>
    </dgm:pt>
    <dgm:pt modelId="{75B7CCAF-875A-4FAC-9C7F-EBE795D298CB}" type="pres">
      <dgm:prSet presAssocID="{F126743F-33E5-446B-A910-EFE74C81D042}" presName="Accent1Text" presStyleLbl="node1" presStyleIdx="3" presStyleCnt="6" custLinFactNeighborX="-1773" custLinFactNeighborY="4360"/>
      <dgm:spPr/>
      <dgm:t>
        <a:bodyPr/>
        <a:lstStyle/>
        <a:p>
          <a:endParaRPr lang="en-US"/>
        </a:p>
      </dgm:t>
    </dgm:pt>
    <dgm:pt modelId="{516A2000-49D1-40D4-871B-321FC279A6AB}" type="pres">
      <dgm:prSet presAssocID="{F126743F-33E5-446B-A910-EFE74C81D042}" presName="spaceBetweenRectangles" presStyleCnt="0"/>
      <dgm:spPr/>
    </dgm:pt>
    <dgm:pt modelId="{7EC2CEF3-04F4-471E-9814-6482DD3E206E}" type="pres">
      <dgm:prSet presAssocID="{0DEB77AA-81C5-4FC6-B532-C7F28AA8EE47}" presName="composite" presStyleCnt="0"/>
      <dgm:spPr/>
    </dgm:pt>
    <dgm:pt modelId="{3547C20C-8560-4468-ACAC-B6E71DE533F1}" type="pres">
      <dgm:prSet presAssocID="{0DEB77AA-81C5-4FC6-B532-C7F28AA8EE47}" presName="Parent1" presStyleLbl="node1" presStyleIdx="4" presStyleCnt="6" custLinFactNeighborX="-711" custLinFactNeighborY="9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937362-0426-4CB4-9C2C-DAC45C7D6D05}" type="pres">
      <dgm:prSet presAssocID="{0DEB77AA-81C5-4FC6-B532-C7F28AA8EE47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F7DFB7-302C-4DD3-9006-3BB885F70BCD}" type="pres">
      <dgm:prSet presAssocID="{0DEB77AA-81C5-4FC6-B532-C7F28AA8EE47}" presName="BalanceSpacing" presStyleCnt="0"/>
      <dgm:spPr/>
    </dgm:pt>
    <dgm:pt modelId="{0B100A1F-E6E4-4F17-8875-47025AA54C26}" type="pres">
      <dgm:prSet presAssocID="{0DEB77AA-81C5-4FC6-B532-C7F28AA8EE47}" presName="BalanceSpacing1" presStyleCnt="0"/>
      <dgm:spPr/>
    </dgm:pt>
    <dgm:pt modelId="{6E96FE1C-DCD1-41BE-B499-078F8D1923ED}" type="pres">
      <dgm:prSet presAssocID="{09FE053B-DDE5-4AD0-962E-03CBDDDDCE04}" presName="Accent1Text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CBAB681F-76D1-43CA-95BA-36CDF317B3D4}" type="presOf" srcId="{8A91D84B-90B5-4886-ACDA-98D308F0BA65}" destId="{D0F3238A-9E6B-4BE1-BDE1-C8DE3DBB717A}" srcOrd="0" destOrd="0" presId="urn:microsoft.com/office/officeart/2008/layout/AlternatingHexagons"/>
    <dgm:cxn modelId="{3DE6E776-2E0F-48BA-95B3-B17FD31DCCF4}" srcId="{8A91D84B-90B5-4886-ACDA-98D308F0BA65}" destId="{0DEB77AA-81C5-4FC6-B532-C7F28AA8EE47}" srcOrd="2" destOrd="0" parTransId="{CE5E3D05-1762-473F-8416-C99EE123214B}" sibTransId="{09FE053B-DDE5-4AD0-962E-03CBDDDDCE04}"/>
    <dgm:cxn modelId="{6E9441FA-5951-46FF-AC5F-412142A0A6F8}" type="presOf" srcId="{885A8147-C08E-4830-B583-A9186CCAE0D8}" destId="{EB7BA52B-80BC-4B7D-A2FF-FF5C6A764115}" srcOrd="0" destOrd="0" presId="urn:microsoft.com/office/officeart/2008/layout/AlternatingHexagons"/>
    <dgm:cxn modelId="{BA104617-9D39-4F73-9C65-07904C9673E0}" type="presOf" srcId="{5D4E986D-1EDD-41E9-BC87-1BEFD6C45989}" destId="{34E07885-9E51-44D0-B7C5-4C0E66D7B240}" srcOrd="0" destOrd="0" presId="urn:microsoft.com/office/officeart/2008/layout/AlternatingHexagons"/>
    <dgm:cxn modelId="{4755E2D7-4D19-4478-8427-B14BE44B48C6}" type="presOf" srcId="{70A71113-C0E4-4824-9E8C-11AC547212C6}" destId="{97F4F0E0-C55D-497D-B183-38D63EC8B823}" srcOrd="0" destOrd="0" presId="urn:microsoft.com/office/officeart/2008/layout/AlternatingHexagons"/>
    <dgm:cxn modelId="{77551B77-D750-4EB9-9E5B-EF4B453F3F71}" type="presOf" srcId="{EBC541D8-CD83-4283-8B97-10AAA5E8A185}" destId="{D2C086DF-7409-4C84-87B4-7D55CF0641C2}" srcOrd="0" destOrd="0" presId="urn:microsoft.com/office/officeart/2008/layout/AlternatingHexagons"/>
    <dgm:cxn modelId="{7C23C037-0821-42FB-891B-CE01C156FFD1}" srcId="{5D4E986D-1EDD-41E9-BC87-1BEFD6C45989}" destId="{75B74635-6E6C-47B7-8562-BEB1BDE9704D}" srcOrd="0" destOrd="0" parTransId="{65B336A3-62A9-439E-AEF2-2919380E2EF8}" sibTransId="{D02A920A-1F81-4369-9F46-9731FEED091D}"/>
    <dgm:cxn modelId="{782BDC2F-423C-4E9F-83BC-20C3A94CB1D0}" srcId="{0DEB77AA-81C5-4FC6-B532-C7F28AA8EE47}" destId="{E7F7C779-FBEB-4781-8732-3E7858CE2B9C}" srcOrd="0" destOrd="0" parTransId="{2AF74886-1DC2-4BC8-B65F-36C817E02C01}" sibTransId="{D0B60A08-321F-4AA6-96B4-EE30B56DE3A1}"/>
    <dgm:cxn modelId="{C76853CE-1F65-4D17-807A-8D1F86E1822D}" type="presOf" srcId="{E7F7C779-FBEB-4781-8732-3E7858CE2B9C}" destId="{D3937362-0426-4CB4-9C2C-DAC45C7D6D05}" srcOrd="0" destOrd="0" presId="urn:microsoft.com/office/officeart/2008/layout/AlternatingHexagons"/>
    <dgm:cxn modelId="{814BFF6C-2866-446B-B288-2352F478E775}" srcId="{8A91D84B-90B5-4886-ACDA-98D308F0BA65}" destId="{5D4E986D-1EDD-41E9-BC87-1BEFD6C45989}" srcOrd="1" destOrd="0" parTransId="{9F40484B-7C2C-4ADE-B538-EE1A5B7CF075}" sibTransId="{F126743F-33E5-446B-A910-EFE74C81D042}"/>
    <dgm:cxn modelId="{A458A195-FA81-4013-B3C0-B8EF37246B4D}" type="presOf" srcId="{09FE053B-DDE5-4AD0-962E-03CBDDDDCE04}" destId="{6E96FE1C-DCD1-41BE-B499-078F8D1923ED}" srcOrd="0" destOrd="0" presId="urn:microsoft.com/office/officeart/2008/layout/AlternatingHexagons"/>
    <dgm:cxn modelId="{13E2D27F-5142-4813-B0D3-23847B133AA1}" srcId="{8A91D84B-90B5-4886-ACDA-98D308F0BA65}" destId="{885A8147-C08E-4830-B583-A9186CCAE0D8}" srcOrd="0" destOrd="0" parTransId="{AE40D388-4432-4D77-9273-3FF1E1A2E386}" sibTransId="{EBC541D8-CD83-4283-8B97-10AAA5E8A185}"/>
    <dgm:cxn modelId="{F7AF92DE-CC93-44F7-AC6E-47B63F0F418E}" type="presOf" srcId="{F126743F-33E5-446B-A910-EFE74C81D042}" destId="{75B7CCAF-875A-4FAC-9C7F-EBE795D298CB}" srcOrd="0" destOrd="0" presId="urn:microsoft.com/office/officeart/2008/layout/AlternatingHexagons"/>
    <dgm:cxn modelId="{4E116C21-76CD-4E43-82B4-A3A25124F590}" type="presOf" srcId="{75B74635-6E6C-47B7-8562-BEB1BDE9704D}" destId="{AF1F1B55-10F6-4B16-8243-BEC5BCE4ABBC}" srcOrd="0" destOrd="0" presId="urn:microsoft.com/office/officeart/2008/layout/AlternatingHexagons"/>
    <dgm:cxn modelId="{63961565-3CD2-4843-A496-E9C95B52C325}" srcId="{885A8147-C08E-4830-B583-A9186CCAE0D8}" destId="{70A71113-C0E4-4824-9E8C-11AC547212C6}" srcOrd="0" destOrd="0" parTransId="{F560752D-C671-4482-8259-1203192CB0A2}" sibTransId="{900F7974-8FF4-46AF-B409-5C6285364DC6}"/>
    <dgm:cxn modelId="{CB55F5B6-046F-4E8D-BA5A-91E04EB80952}" type="presOf" srcId="{0DEB77AA-81C5-4FC6-B532-C7F28AA8EE47}" destId="{3547C20C-8560-4468-ACAC-B6E71DE533F1}" srcOrd="0" destOrd="0" presId="urn:microsoft.com/office/officeart/2008/layout/AlternatingHexagons"/>
    <dgm:cxn modelId="{5105058F-8851-4B3F-8CE3-EB736FC7C082}" type="presParOf" srcId="{D0F3238A-9E6B-4BE1-BDE1-C8DE3DBB717A}" destId="{A6273031-C5C8-4B6E-8EDF-8D0B5F1A8F04}" srcOrd="0" destOrd="0" presId="urn:microsoft.com/office/officeart/2008/layout/AlternatingHexagons"/>
    <dgm:cxn modelId="{8338FC28-A8BE-49B7-8E35-7B94C36A5079}" type="presParOf" srcId="{A6273031-C5C8-4B6E-8EDF-8D0B5F1A8F04}" destId="{EB7BA52B-80BC-4B7D-A2FF-FF5C6A764115}" srcOrd="0" destOrd="0" presId="urn:microsoft.com/office/officeart/2008/layout/AlternatingHexagons"/>
    <dgm:cxn modelId="{DC1501D1-7799-4DAC-9C5D-0C5646FD7C0B}" type="presParOf" srcId="{A6273031-C5C8-4B6E-8EDF-8D0B5F1A8F04}" destId="{97F4F0E0-C55D-497D-B183-38D63EC8B823}" srcOrd="1" destOrd="0" presId="urn:microsoft.com/office/officeart/2008/layout/AlternatingHexagons"/>
    <dgm:cxn modelId="{47F4F92F-604C-4A85-8803-22FAF3870FC2}" type="presParOf" srcId="{A6273031-C5C8-4B6E-8EDF-8D0B5F1A8F04}" destId="{C2A229D2-9277-4F52-9C50-00E68FAD4F51}" srcOrd="2" destOrd="0" presId="urn:microsoft.com/office/officeart/2008/layout/AlternatingHexagons"/>
    <dgm:cxn modelId="{05F55BEB-F804-4790-9426-6E0FBEF021C6}" type="presParOf" srcId="{A6273031-C5C8-4B6E-8EDF-8D0B5F1A8F04}" destId="{89A929CE-D588-4BA6-9A9E-0940EA9B816E}" srcOrd="3" destOrd="0" presId="urn:microsoft.com/office/officeart/2008/layout/AlternatingHexagons"/>
    <dgm:cxn modelId="{75A9AE0C-6473-4A6A-A9F2-5D88D0CF6B0E}" type="presParOf" srcId="{A6273031-C5C8-4B6E-8EDF-8D0B5F1A8F04}" destId="{D2C086DF-7409-4C84-87B4-7D55CF0641C2}" srcOrd="4" destOrd="0" presId="urn:microsoft.com/office/officeart/2008/layout/AlternatingHexagons"/>
    <dgm:cxn modelId="{DEBB866C-1B91-4062-8032-FF01C891DBEC}" type="presParOf" srcId="{D0F3238A-9E6B-4BE1-BDE1-C8DE3DBB717A}" destId="{BCFA7D97-9E64-4B64-BE90-FABF92E47806}" srcOrd="1" destOrd="0" presId="urn:microsoft.com/office/officeart/2008/layout/AlternatingHexagons"/>
    <dgm:cxn modelId="{BD75616E-F5E9-4033-A703-BCDD0D6FCE51}" type="presParOf" srcId="{D0F3238A-9E6B-4BE1-BDE1-C8DE3DBB717A}" destId="{D0C2E35F-0E22-4DE7-B37A-A32E85387254}" srcOrd="2" destOrd="0" presId="urn:microsoft.com/office/officeart/2008/layout/AlternatingHexagons"/>
    <dgm:cxn modelId="{1486E705-69DC-47E9-8EDC-6AA7388C2646}" type="presParOf" srcId="{D0C2E35F-0E22-4DE7-B37A-A32E85387254}" destId="{34E07885-9E51-44D0-B7C5-4C0E66D7B240}" srcOrd="0" destOrd="0" presId="urn:microsoft.com/office/officeart/2008/layout/AlternatingHexagons"/>
    <dgm:cxn modelId="{24CC108B-7A1C-44EF-82F4-662435E8ED59}" type="presParOf" srcId="{D0C2E35F-0E22-4DE7-B37A-A32E85387254}" destId="{AF1F1B55-10F6-4B16-8243-BEC5BCE4ABBC}" srcOrd="1" destOrd="0" presId="urn:microsoft.com/office/officeart/2008/layout/AlternatingHexagons"/>
    <dgm:cxn modelId="{257BE9D8-2277-43E0-8C56-6BD4AB36BD57}" type="presParOf" srcId="{D0C2E35F-0E22-4DE7-B37A-A32E85387254}" destId="{D6A1980F-806D-4870-B2DD-A37136E727CD}" srcOrd="2" destOrd="0" presId="urn:microsoft.com/office/officeart/2008/layout/AlternatingHexagons"/>
    <dgm:cxn modelId="{7A76701E-4397-475C-B7AD-729D39897C02}" type="presParOf" srcId="{D0C2E35F-0E22-4DE7-B37A-A32E85387254}" destId="{4C6B9158-B012-4889-8C8C-407B76BC2761}" srcOrd="3" destOrd="0" presId="urn:microsoft.com/office/officeart/2008/layout/AlternatingHexagons"/>
    <dgm:cxn modelId="{D44313F5-4523-4D7D-9226-9391EC9D73F0}" type="presParOf" srcId="{D0C2E35F-0E22-4DE7-B37A-A32E85387254}" destId="{75B7CCAF-875A-4FAC-9C7F-EBE795D298CB}" srcOrd="4" destOrd="0" presId="urn:microsoft.com/office/officeart/2008/layout/AlternatingHexagons"/>
    <dgm:cxn modelId="{33B4B41C-CB00-4BC5-A424-AB9DD6E0CEAE}" type="presParOf" srcId="{D0F3238A-9E6B-4BE1-BDE1-C8DE3DBB717A}" destId="{516A2000-49D1-40D4-871B-321FC279A6AB}" srcOrd="3" destOrd="0" presId="urn:microsoft.com/office/officeart/2008/layout/AlternatingHexagons"/>
    <dgm:cxn modelId="{5C6E37AF-BF56-484A-9FBC-5BC42E4DBA86}" type="presParOf" srcId="{D0F3238A-9E6B-4BE1-BDE1-C8DE3DBB717A}" destId="{7EC2CEF3-04F4-471E-9814-6482DD3E206E}" srcOrd="4" destOrd="0" presId="urn:microsoft.com/office/officeart/2008/layout/AlternatingHexagons"/>
    <dgm:cxn modelId="{FD063A5B-29E3-4489-97EC-32FEFCDA1411}" type="presParOf" srcId="{7EC2CEF3-04F4-471E-9814-6482DD3E206E}" destId="{3547C20C-8560-4468-ACAC-B6E71DE533F1}" srcOrd="0" destOrd="0" presId="urn:microsoft.com/office/officeart/2008/layout/AlternatingHexagons"/>
    <dgm:cxn modelId="{57534F91-AEEF-43ED-A900-80C7F158CB93}" type="presParOf" srcId="{7EC2CEF3-04F4-471E-9814-6482DD3E206E}" destId="{D3937362-0426-4CB4-9C2C-DAC45C7D6D05}" srcOrd="1" destOrd="0" presId="urn:microsoft.com/office/officeart/2008/layout/AlternatingHexagons"/>
    <dgm:cxn modelId="{003FCE16-C712-4F9F-A2E8-BBE53633D3E4}" type="presParOf" srcId="{7EC2CEF3-04F4-471E-9814-6482DD3E206E}" destId="{19F7DFB7-302C-4DD3-9006-3BB885F70BCD}" srcOrd="2" destOrd="0" presId="urn:microsoft.com/office/officeart/2008/layout/AlternatingHexagons"/>
    <dgm:cxn modelId="{0A0DC3C7-1530-437C-B321-3B7B3F56D002}" type="presParOf" srcId="{7EC2CEF3-04F4-471E-9814-6482DD3E206E}" destId="{0B100A1F-E6E4-4F17-8875-47025AA54C26}" srcOrd="3" destOrd="0" presId="urn:microsoft.com/office/officeart/2008/layout/AlternatingHexagons"/>
    <dgm:cxn modelId="{348A8B7A-8C94-41A4-BF85-77243D57175A}" type="presParOf" srcId="{7EC2CEF3-04F4-471E-9814-6482DD3E206E}" destId="{6E96FE1C-DCD1-41BE-B499-078F8D1923ED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A91D84B-90B5-4886-ACDA-98D308F0BA65}" type="doc">
      <dgm:prSet loTypeId="urn:microsoft.com/office/officeart/2008/layout/AlternatingHexagons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5A8147-C08E-4830-B583-A9186CCAE0D8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 dirty="0">
            <a:noFill/>
          </a:endParaRPr>
        </a:p>
      </dgm:t>
    </dgm:pt>
    <dgm:pt modelId="{AE40D388-4432-4D77-9273-3FF1E1A2E386}" type="parTrans" cxnId="{13E2D27F-5142-4813-B0D3-23847B133AA1}">
      <dgm:prSet/>
      <dgm:spPr/>
      <dgm:t>
        <a:bodyPr/>
        <a:lstStyle/>
        <a:p>
          <a:endParaRPr lang="en-US">
            <a:noFill/>
          </a:endParaRPr>
        </a:p>
      </dgm:t>
    </dgm:pt>
    <dgm:pt modelId="{EBC541D8-CD83-4283-8B97-10AAA5E8A185}" type="sibTrans" cxnId="{13E2D27F-5142-4813-B0D3-23847B133AA1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>
            <a:noFill/>
          </a:endParaRPr>
        </a:p>
      </dgm:t>
    </dgm:pt>
    <dgm:pt modelId="{70A71113-C0E4-4824-9E8C-11AC547212C6}">
      <dgm:prSet phldrT="[Text]" phldr="1"/>
      <dgm:spPr/>
      <dgm:t>
        <a:bodyPr/>
        <a:lstStyle/>
        <a:p>
          <a:endParaRPr lang="en-US" dirty="0">
            <a:noFill/>
          </a:endParaRPr>
        </a:p>
      </dgm:t>
    </dgm:pt>
    <dgm:pt modelId="{F560752D-C671-4482-8259-1203192CB0A2}" type="par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900F7974-8FF4-46AF-B409-5C6285364DC6}" type="sib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5D4E986D-1EDD-41E9-BC87-1BEFD6C45989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 dirty="0">
            <a:noFill/>
          </a:endParaRPr>
        </a:p>
      </dgm:t>
    </dgm:pt>
    <dgm:pt modelId="{9F40484B-7C2C-4ADE-B538-EE1A5B7CF075}" type="parTrans" cxnId="{814BFF6C-2866-446B-B288-2352F478E775}">
      <dgm:prSet/>
      <dgm:spPr/>
      <dgm:t>
        <a:bodyPr/>
        <a:lstStyle/>
        <a:p>
          <a:endParaRPr lang="en-US">
            <a:noFill/>
          </a:endParaRPr>
        </a:p>
      </dgm:t>
    </dgm:pt>
    <dgm:pt modelId="{F126743F-33E5-446B-A910-EFE74C81D042}" type="sibTrans" cxnId="{814BFF6C-2866-446B-B288-2352F478E775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75B74635-6E6C-47B7-8562-BEB1BDE9704D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65B336A3-62A9-439E-AEF2-2919380E2EF8}" type="par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D02A920A-1F81-4369-9F46-9731FEED091D}" type="sib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0DEB77AA-81C5-4FC6-B532-C7F28AA8EE47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CE5E3D05-1762-473F-8416-C99EE123214B}" type="parTrans" cxnId="{3DE6E776-2E0F-48BA-95B3-B17FD31DCCF4}">
      <dgm:prSet/>
      <dgm:spPr/>
      <dgm:t>
        <a:bodyPr/>
        <a:lstStyle/>
        <a:p>
          <a:endParaRPr lang="en-US">
            <a:noFill/>
          </a:endParaRPr>
        </a:p>
      </dgm:t>
    </dgm:pt>
    <dgm:pt modelId="{09FE053B-DDE5-4AD0-962E-03CBDDDDCE04}" type="sibTrans" cxnId="{3DE6E776-2E0F-48BA-95B3-B17FD31DCCF4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E7F7C779-FBEB-4781-8732-3E7858CE2B9C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2AF74886-1DC2-4BC8-B65F-36C817E02C01}" type="par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B60A08-321F-4AA6-96B4-EE30B56DE3A1}" type="sib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F3238A-9E6B-4BE1-BDE1-C8DE3DBB717A}" type="pres">
      <dgm:prSet presAssocID="{8A91D84B-90B5-4886-ACDA-98D308F0BA65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6273031-C5C8-4B6E-8EDF-8D0B5F1A8F04}" type="pres">
      <dgm:prSet presAssocID="{885A8147-C08E-4830-B583-A9186CCAE0D8}" presName="composite" presStyleCnt="0"/>
      <dgm:spPr/>
    </dgm:pt>
    <dgm:pt modelId="{EB7BA52B-80BC-4B7D-A2FF-FF5C6A764115}" type="pres">
      <dgm:prSet presAssocID="{885A8147-C08E-4830-B583-A9186CCAE0D8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F4F0E0-C55D-497D-B183-38D63EC8B823}" type="pres">
      <dgm:prSet presAssocID="{885A8147-C08E-4830-B583-A9186CCAE0D8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229D2-9277-4F52-9C50-00E68FAD4F51}" type="pres">
      <dgm:prSet presAssocID="{885A8147-C08E-4830-B583-A9186CCAE0D8}" presName="BalanceSpacing" presStyleCnt="0"/>
      <dgm:spPr/>
    </dgm:pt>
    <dgm:pt modelId="{89A929CE-D588-4BA6-9A9E-0940EA9B816E}" type="pres">
      <dgm:prSet presAssocID="{885A8147-C08E-4830-B583-A9186CCAE0D8}" presName="BalanceSpacing1" presStyleCnt="0"/>
      <dgm:spPr/>
    </dgm:pt>
    <dgm:pt modelId="{D2C086DF-7409-4C84-87B4-7D55CF0641C2}" type="pres">
      <dgm:prSet presAssocID="{EBC541D8-CD83-4283-8B97-10AAA5E8A185}" presName="Accent1Text" presStyleLbl="node1" presStyleIdx="1" presStyleCnt="6"/>
      <dgm:spPr/>
      <dgm:t>
        <a:bodyPr/>
        <a:lstStyle/>
        <a:p>
          <a:endParaRPr lang="en-US"/>
        </a:p>
      </dgm:t>
    </dgm:pt>
    <dgm:pt modelId="{BCFA7D97-9E64-4B64-BE90-FABF92E47806}" type="pres">
      <dgm:prSet presAssocID="{EBC541D8-CD83-4283-8B97-10AAA5E8A185}" presName="spaceBetweenRectangles" presStyleCnt="0"/>
      <dgm:spPr/>
    </dgm:pt>
    <dgm:pt modelId="{D0C2E35F-0E22-4DE7-B37A-A32E85387254}" type="pres">
      <dgm:prSet presAssocID="{5D4E986D-1EDD-41E9-BC87-1BEFD6C45989}" presName="composite" presStyleCnt="0"/>
      <dgm:spPr/>
    </dgm:pt>
    <dgm:pt modelId="{34E07885-9E51-44D0-B7C5-4C0E66D7B240}" type="pres">
      <dgm:prSet presAssocID="{5D4E986D-1EDD-41E9-BC87-1BEFD6C45989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1F1B55-10F6-4B16-8243-BEC5BCE4ABBC}" type="pres">
      <dgm:prSet presAssocID="{5D4E986D-1EDD-41E9-BC87-1BEFD6C45989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A1980F-806D-4870-B2DD-A37136E727CD}" type="pres">
      <dgm:prSet presAssocID="{5D4E986D-1EDD-41E9-BC87-1BEFD6C45989}" presName="BalanceSpacing" presStyleCnt="0"/>
      <dgm:spPr/>
    </dgm:pt>
    <dgm:pt modelId="{4C6B9158-B012-4889-8C8C-407B76BC2761}" type="pres">
      <dgm:prSet presAssocID="{5D4E986D-1EDD-41E9-BC87-1BEFD6C45989}" presName="BalanceSpacing1" presStyleCnt="0"/>
      <dgm:spPr/>
    </dgm:pt>
    <dgm:pt modelId="{75B7CCAF-875A-4FAC-9C7F-EBE795D298CB}" type="pres">
      <dgm:prSet presAssocID="{F126743F-33E5-446B-A910-EFE74C81D042}" presName="Accent1Text" presStyleLbl="node1" presStyleIdx="3" presStyleCnt="6" custLinFactNeighborX="-1773" custLinFactNeighborY="4360"/>
      <dgm:spPr/>
      <dgm:t>
        <a:bodyPr/>
        <a:lstStyle/>
        <a:p>
          <a:endParaRPr lang="en-US"/>
        </a:p>
      </dgm:t>
    </dgm:pt>
    <dgm:pt modelId="{516A2000-49D1-40D4-871B-321FC279A6AB}" type="pres">
      <dgm:prSet presAssocID="{F126743F-33E5-446B-A910-EFE74C81D042}" presName="spaceBetweenRectangles" presStyleCnt="0"/>
      <dgm:spPr/>
    </dgm:pt>
    <dgm:pt modelId="{7EC2CEF3-04F4-471E-9814-6482DD3E206E}" type="pres">
      <dgm:prSet presAssocID="{0DEB77AA-81C5-4FC6-B532-C7F28AA8EE47}" presName="composite" presStyleCnt="0"/>
      <dgm:spPr/>
    </dgm:pt>
    <dgm:pt modelId="{3547C20C-8560-4468-ACAC-B6E71DE533F1}" type="pres">
      <dgm:prSet presAssocID="{0DEB77AA-81C5-4FC6-B532-C7F28AA8EE47}" presName="Parent1" presStyleLbl="node1" presStyleIdx="4" presStyleCnt="6" custLinFactNeighborX="-711" custLinFactNeighborY="9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937362-0426-4CB4-9C2C-DAC45C7D6D05}" type="pres">
      <dgm:prSet presAssocID="{0DEB77AA-81C5-4FC6-B532-C7F28AA8EE47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F7DFB7-302C-4DD3-9006-3BB885F70BCD}" type="pres">
      <dgm:prSet presAssocID="{0DEB77AA-81C5-4FC6-B532-C7F28AA8EE47}" presName="BalanceSpacing" presStyleCnt="0"/>
      <dgm:spPr/>
    </dgm:pt>
    <dgm:pt modelId="{0B100A1F-E6E4-4F17-8875-47025AA54C26}" type="pres">
      <dgm:prSet presAssocID="{0DEB77AA-81C5-4FC6-B532-C7F28AA8EE47}" presName="BalanceSpacing1" presStyleCnt="0"/>
      <dgm:spPr/>
    </dgm:pt>
    <dgm:pt modelId="{6E96FE1C-DCD1-41BE-B499-078F8D1923ED}" type="pres">
      <dgm:prSet presAssocID="{09FE053B-DDE5-4AD0-962E-03CBDDDDCE04}" presName="Accent1Text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CBAB681F-76D1-43CA-95BA-36CDF317B3D4}" type="presOf" srcId="{8A91D84B-90B5-4886-ACDA-98D308F0BA65}" destId="{D0F3238A-9E6B-4BE1-BDE1-C8DE3DBB717A}" srcOrd="0" destOrd="0" presId="urn:microsoft.com/office/officeart/2008/layout/AlternatingHexagons"/>
    <dgm:cxn modelId="{3DE6E776-2E0F-48BA-95B3-B17FD31DCCF4}" srcId="{8A91D84B-90B5-4886-ACDA-98D308F0BA65}" destId="{0DEB77AA-81C5-4FC6-B532-C7F28AA8EE47}" srcOrd="2" destOrd="0" parTransId="{CE5E3D05-1762-473F-8416-C99EE123214B}" sibTransId="{09FE053B-DDE5-4AD0-962E-03CBDDDDCE04}"/>
    <dgm:cxn modelId="{6E9441FA-5951-46FF-AC5F-412142A0A6F8}" type="presOf" srcId="{885A8147-C08E-4830-B583-A9186CCAE0D8}" destId="{EB7BA52B-80BC-4B7D-A2FF-FF5C6A764115}" srcOrd="0" destOrd="0" presId="urn:microsoft.com/office/officeart/2008/layout/AlternatingHexagons"/>
    <dgm:cxn modelId="{BA104617-9D39-4F73-9C65-07904C9673E0}" type="presOf" srcId="{5D4E986D-1EDD-41E9-BC87-1BEFD6C45989}" destId="{34E07885-9E51-44D0-B7C5-4C0E66D7B240}" srcOrd="0" destOrd="0" presId="urn:microsoft.com/office/officeart/2008/layout/AlternatingHexagons"/>
    <dgm:cxn modelId="{4755E2D7-4D19-4478-8427-B14BE44B48C6}" type="presOf" srcId="{70A71113-C0E4-4824-9E8C-11AC547212C6}" destId="{97F4F0E0-C55D-497D-B183-38D63EC8B823}" srcOrd="0" destOrd="0" presId="urn:microsoft.com/office/officeart/2008/layout/AlternatingHexagons"/>
    <dgm:cxn modelId="{77551B77-D750-4EB9-9E5B-EF4B453F3F71}" type="presOf" srcId="{EBC541D8-CD83-4283-8B97-10AAA5E8A185}" destId="{D2C086DF-7409-4C84-87B4-7D55CF0641C2}" srcOrd="0" destOrd="0" presId="urn:microsoft.com/office/officeart/2008/layout/AlternatingHexagons"/>
    <dgm:cxn modelId="{7C23C037-0821-42FB-891B-CE01C156FFD1}" srcId="{5D4E986D-1EDD-41E9-BC87-1BEFD6C45989}" destId="{75B74635-6E6C-47B7-8562-BEB1BDE9704D}" srcOrd="0" destOrd="0" parTransId="{65B336A3-62A9-439E-AEF2-2919380E2EF8}" sibTransId="{D02A920A-1F81-4369-9F46-9731FEED091D}"/>
    <dgm:cxn modelId="{782BDC2F-423C-4E9F-83BC-20C3A94CB1D0}" srcId="{0DEB77AA-81C5-4FC6-B532-C7F28AA8EE47}" destId="{E7F7C779-FBEB-4781-8732-3E7858CE2B9C}" srcOrd="0" destOrd="0" parTransId="{2AF74886-1DC2-4BC8-B65F-36C817E02C01}" sibTransId="{D0B60A08-321F-4AA6-96B4-EE30B56DE3A1}"/>
    <dgm:cxn modelId="{C76853CE-1F65-4D17-807A-8D1F86E1822D}" type="presOf" srcId="{E7F7C779-FBEB-4781-8732-3E7858CE2B9C}" destId="{D3937362-0426-4CB4-9C2C-DAC45C7D6D05}" srcOrd="0" destOrd="0" presId="urn:microsoft.com/office/officeart/2008/layout/AlternatingHexagons"/>
    <dgm:cxn modelId="{814BFF6C-2866-446B-B288-2352F478E775}" srcId="{8A91D84B-90B5-4886-ACDA-98D308F0BA65}" destId="{5D4E986D-1EDD-41E9-BC87-1BEFD6C45989}" srcOrd="1" destOrd="0" parTransId="{9F40484B-7C2C-4ADE-B538-EE1A5B7CF075}" sibTransId="{F126743F-33E5-446B-A910-EFE74C81D042}"/>
    <dgm:cxn modelId="{A458A195-FA81-4013-B3C0-B8EF37246B4D}" type="presOf" srcId="{09FE053B-DDE5-4AD0-962E-03CBDDDDCE04}" destId="{6E96FE1C-DCD1-41BE-B499-078F8D1923ED}" srcOrd="0" destOrd="0" presId="urn:microsoft.com/office/officeart/2008/layout/AlternatingHexagons"/>
    <dgm:cxn modelId="{13E2D27F-5142-4813-B0D3-23847B133AA1}" srcId="{8A91D84B-90B5-4886-ACDA-98D308F0BA65}" destId="{885A8147-C08E-4830-B583-A9186CCAE0D8}" srcOrd="0" destOrd="0" parTransId="{AE40D388-4432-4D77-9273-3FF1E1A2E386}" sibTransId="{EBC541D8-CD83-4283-8B97-10AAA5E8A185}"/>
    <dgm:cxn modelId="{F7AF92DE-CC93-44F7-AC6E-47B63F0F418E}" type="presOf" srcId="{F126743F-33E5-446B-A910-EFE74C81D042}" destId="{75B7CCAF-875A-4FAC-9C7F-EBE795D298CB}" srcOrd="0" destOrd="0" presId="urn:microsoft.com/office/officeart/2008/layout/AlternatingHexagons"/>
    <dgm:cxn modelId="{4E116C21-76CD-4E43-82B4-A3A25124F590}" type="presOf" srcId="{75B74635-6E6C-47B7-8562-BEB1BDE9704D}" destId="{AF1F1B55-10F6-4B16-8243-BEC5BCE4ABBC}" srcOrd="0" destOrd="0" presId="urn:microsoft.com/office/officeart/2008/layout/AlternatingHexagons"/>
    <dgm:cxn modelId="{63961565-3CD2-4843-A496-E9C95B52C325}" srcId="{885A8147-C08E-4830-B583-A9186CCAE0D8}" destId="{70A71113-C0E4-4824-9E8C-11AC547212C6}" srcOrd="0" destOrd="0" parTransId="{F560752D-C671-4482-8259-1203192CB0A2}" sibTransId="{900F7974-8FF4-46AF-B409-5C6285364DC6}"/>
    <dgm:cxn modelId="{CB55F5B6-046F-4E8D-BA5A-91E04EB80952}" type="presOf" srcId="{0DEB77AA-81C5-4FC6-B532-C7F28AA8EE47}" destId="{3547C20C-8560-4468-ACAC-B6E71DE533F1}" srcOrd="0" destOrd="0" presId="urn:microsoft.com/office/officeart/2008/layout/AlternatingHexagons"/>
    <dgm:cxn modelId="{5105058F-8851-4B3F-8CE3-EB736FC7C082}" type="presParOf" srcId="{D0F3238A-9E6B-4BE1-BDE1-C8DE3DBB717A}" destId="{A6273031-C5C8-4B6E-8EDF-8D0B5F1A8F04}" srcOrd="0" destOrd="0" presId="urn:microsoft.com/office/officeart/2008/layout/AlternatingHexagons"/>
    <dgm:cxn modelId="{8338FC28-A8BE-49B7-8E35-7B94C36A5079}" type="presParOf" srcId="{A6273031-C5C8-4B6E-8EDF-8D0B5F1A8F04}" destId="{EB7BA52B-80BC-4B7D-A2FF-FF5C6A764115}" srcOrd="0" destOrd="0" presId="urn:microsoft.com/office/officeart/2008/layout/AlternatingHexagons"/>
    <dgm:cxn modelId="{DC1501D1-7799-4DAC-9C5D-0C5646FD7C0B}" type="presParOf" srcId="{A6273031-C5C8-4B6E-8EDF-8D0B5F1A8F04}" destId="{97F4F0E0-C55D-497D-B183-38D63EC8B823}" srcOrd="1" destOrd="0" presId="urn:microsoft.com/office/officeart/2008/layout/AlternatingHexagons"/>
    <dgm:cxn modelId="{47F4F92F-604C-4A85-8803-22FAF3870FC2}" type="presParOf" srcId="{A6273031-C5C8-4B6E-8EDF-8D0B5F1A8F04}" destId="{C2A229D2-9277-4F52-9C50-00E68FAD4F51}" srcOrd="2" destOrd="0" presId="urn:microsoft.com/office/officeart/2008/layout/AlternatingHexagons"/>
    <dgm:cxn modelId="{05F55BEB-F804-4790-9426-6E0FBEF021C6}" type="presParOf" srcId="{A6273031-C5C8-4B6E-8EDF-8D0B5F1A8F04}" destId="{89A929CE-D588-4BA6-9A9E-0940EA9B816E}" srcOrd="3" destOrd="0" presId="urn:microsoft.com/office/officeart/2008/layout/AlternatingHexagons"/>
    <dgm:cxn modelId="{75A9AE0C-6473-4A6A-A9F2-5D88D0CF6B0E}" type="presParOf" srcId="{A6273031-C5C8-4B6E-8EDF-8D0B5F1A8F04}" destId="{D2C086DF-7409-4C84-87B4-7D55CF0641C2}" srcOrd="4" destOrd="0" presId="urn:microsoft.com/office/officeart/2008/layout/AlternatingHexagons"/>
    <dgm:cxn modelId="{DEBB866C-1B91-4062-8032-FF01C891DBEC}" type="presParOf" srcId="{D0F3238A-9E6B-4BE1-BDE1-C8DE3DBB717A}" destId="{BCFA7D97-9E64-4B64-BE90-FABF92E47806}" srcOrd="1" destOrd="0" presId="urn:microsoft.com/office/officeart/2008/layout/AlternatingHexagons"/>
    <dgm:cxn modelId="{BD75616E-F5E9-4033-A703-BCDD0D6FCE51}" type="presParOf" srcId="{D0F3238A-9E6B-4BE1-BDE1-C8DE3DBB717A}" destId="{D0C2E35F-0E22-4DE7-B37A-A32E85387254}" srcOrd="2" destOrd="0" presId="urn:microsoft.com/office/officeart/2008/layout/AlternatingHexagons"/>
    <dgm:cxn modelId="{1486E705-69DC-47E9-8EDC-6AA7388C2646}" type="presParOf" srcId="{D0C2E35F-0E22-4DE7-B37A-A32E85387254}" destId="{34E07885-9E51-44D0-B7C5-4C0E66D7B240}" srcOrd="0" destOrd="0" presId="urn:microsoft.com/office/officeart/2008/layout/AlternatingHexagons"/>
    <dgm:cxn modelId="{24CC108B-7A1C-44EF-82F4-662435E8ED59}" type="presParOf" srcId="{D0C2E35F-0E22-4DE7-B37A-A32E85387254}" destId="{AF1F1B55-10F6-4B16-8243-BEC5BCE4ABBC}" srcOrd="1" destOrd="0" presId="urn:microsoft.com/office/officeart/2008/layout/AlternatingHexagons"/>
    <dgm:cxn modelId="{257BE9D8-2277-43E0-8C56-6BD4AB36BD57}" type="presParOf" srcId="{D0C2E35F-0E22-4DE7-B37A-A32E85387254}" destId="{D6A1980F-806D-4870-B2DD-A37136E727CD}" srcOrd="2" destOrd="0" presId="urn:microsoft.com/office/officeart/2008/layout/AlternatingHexagons"/>
    <dgm:cxn modelId="{7A76701E-4397-475C-B7AD-729D39897C02}" type="presParOf" srcId="{D0C2E35F-0E22-4DE7-B37A-A32E85387254}" destId="{4C6B9158-B012-4889-8C8C-407B76BC2761}" srcOrd="3" destOrd="0" presId="urn:microsoft.com/office/officeart/2008/layout/AlternatingHexagons"/>
    <dgm:cxn modelId="{D44313F5-4523-4D7D-9226-9391EC9D73F0}" type="presParOf" srcId="{D0C2E35F-0E22-4DE7-B37A-A32E85387254}" destId="{75B7CCAF-875A-4FAC-9C7F-EBE795D298CB}" srcOrd="4" destOrd="0" presId="urn:microsoft.com/office/officeart/2008/layout/AlternatingHexagons"/>
    <dgm:cxn modelId="{33B4B41C-CB00-4BC5-A424-AB9DD6E0CEAE}" type="presParOf" srcId="{D0F3238A-9E6B-4BE1-BDE1-C8DE3DBB717A}" destId="{516A2000-49D1-40D4-871B-321FC279A6AB}" srcOrd="3" destOrd="0" presId="urn:microsoft.com/office/officeart/2008/layout/AlternatingHexagons"/>
    <dgm:cxn modelId="{5C6E37AF-BF56-484A-9FBC-5BC42E4DBA86}" type="presParOf" srcId="{D0F3238A-9E6B-4BE1-BDE1-C8DE3DBB717A}" destId="{7EC2CEF3-04F4-471E-9814-6482DD3E206E}" srcOrd="4" destOrd="0" presId="urn:microsoft.com/office/officeart/2008/layout/AlternatingHexagons"/>
    <dgm:cxn modelId="{FD063A5B-29E3-4489-97EC-32FEFCDA1411}" type="presParOf" srcId="{7EC2CEF3-04F4-471E-9814-6482DD3E206E}" destId="{3547C20C-8560-4468-ACAC-B6E71DE533F1}" srcOrd="0" destOrd="0" presId="urn:microsoft.com/office/officeart/2008/layout/AlternatingHexagons"/>
    <dgm:cxn modelId="{57534F91-AEEF-43ED-A900-80C7F158CB93}" type="presParOf" srcId="{7EC2CEF3-04F4-471E-9814-6482DD3E206E}" destId="{D3937362-0426-4CB4-9C2C-DAC45C7D6D05}" srcOrd="1" destOrd="0" presId="urn:microsoft.com/office/officeart/2008/layout/AlternatingHexagons"/>
    <dgm:cxn modelId="{003FCE16-C712-4F9F-A2E8-BBE53633D3E4}" type="presParOf" srcId="{7EC2CEF3-04F4-471E-9814-6482DD3E206E}" destId="{19F7DFB7-302C-4DD3-9006-3BB885F70BCD}" srcOrd="2" destOrd="0" presId="urn:microsoft.com/office/officeart/2008/layout/AlternatingHexagons"/>
    <dgm:cxn modelId="{0A0DC3C7-1530-437C-B321-3B7B3F56D002}" type="presParOf" srcId="{7EC2CEF3-04F4-471E-9814-6482DD3E206E}" destId="{0B100A1F-E6E4-4F17-8875-47025AA54C26}" srcOrd="3" destOrd="0" presId="urn:microsoft.com/office/officeart/2008/layout/AlternatingHexagons"/>
    <dgm:cxn modelId="{348A8B7A-8C94-41A4-BF85-77243D57175A}" type="presParOf" srcId="{7EC2CEF3-04F4-471E-9814-6482DD3E206E}" destId="{6E96FE1C-DCD1-41BE-B499-078F8D1923ED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A91D84B-90B5-4886-ACDA-98D308F0BA65}" type="doc">
      <dgm:prSet loTypeId="urn:microsoft.com/office/officeart/2008/layout/AlternatingHexagons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5A8147-C08E-4830-B583-A9186CCAE0D8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 dirty="0">
            <a:noFill/>
          </a:endParaRPr>
        </a:p>
      </dgm:t>
    </dgm:pt>
    <dgm:pt modelId="{AE40D388-4432-4D77-9273-3FF1E1A2E386}" type="parTrans" cxnId="{13E2D27F-5142-4813-B0D3-23847B133AA1}">
      <dgm:prSet/>
      <dgm:spPr/>
      <dgm:t>
        <a:bodyPr/>
        <a:lstStyle/>
        <a:p>
          <a:endParaRPr lang="en-US">
            <a:noFill/>
          </a:endParaRPr>
        </a:p>
      </dgm:t>
    </dgm:pt>
    <dgm:pt modelId="{EBC541D8-CD83-4283-8B97-10AAA5E8A185}" type="sibTrans" cxnId="{13E2D27F-5142-4813-B0D3-23847B133AA1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>
            <a:noFill/>
          </a:endParaRPr>
        </a:p>
      </dgm:t>
    </dgm:pt>
    <dgm:pt modelId="{70A71113-C0E4-4824-9E8C-11AC547212C6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F560752D-C671-4482-8259-1203192CB0A2}" type="par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900F7974-8FF4-46AF-B409-5C6285364DC6}" type="sib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5D4E986D-1EDD-41E9-BC87-1BEFD6C45989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 dirty="0">
            <a:noFill/>
          </a:endParaRPr>
        </a:p>
      </dgm:t>
    </dgm:pt>
    <dgm:pt modelId="{9F40484B-7C2C-4ADE-B538-EE1A5B7CF075}" type="parTrans" cxnId="{814BFF6C-2866-446B-B288-2352F478E775}">
      <dgm:prSet/>
      <dgm:spPr/>
      <dgm:t>
        <a:bodyPr/>
        <a:lstStyle/>
        <a:p>
          <a:endParaRPr lang="en-US">
            <a:noFill/>
          </a:endParaRPr>
        </a:p>
      </dgm:t>
    </dgm:pt>
    <dgm:pt modelId="{F126743F-33E5-446B-A910-EFE74C81D042}" type="sibTrans" cxnId="{814BFF6C-2866-446B-B288-2352F478E775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75B74635-6E6C-47B7-8562-BEB1BDE9704D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65B336A3-62A9-439E-AEF2-2919380E2EF8}" type="par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D02A920A-1F81-4369-9F46-9731FEED091D}" type="sib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0DEB77AA-81C5-4FC6-B532-C7F28AA8EE47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CE5E3D05-1762-473F-8416-C99EE123214B}" type="parTrans" cxnId="{3DE6E776-2E0F-48BA-95B3-B17FD31DCCF4}">
      <dgm:prSet/>
      <dgm:spPr/>
      <dgm:t>
        <a:bodyPr/>
        <a:lstStyle/>
        <a:p>
          <a:endParaRPr lang="en-US">
            <a:noFill/>
          </a:endParaRPr>
        </a:p>
      </dgm:t>
    </dgm:pt>
    <dgm:pt modelId="{09FE053B-DDE5-4AD0-962E-03CBDDDDCE04}" type="sibTrans" cxnId="{3DE6E776-2E0F-48BA-95B3-B17FD31DCCF4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E7F7C779-FBEB-4781-8732-3E7858CE2B9C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2AF74886-1DC2-4BC8-B65F-36C817E02C01}" type="par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B60A08-321F-4AA6-96B4-EE30B56DE3A1}" type="sib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F3238A-9E6B-4BE1-BDE1-C8DE3DBB717A}" type="pres">
      <dgm:prSet presAssocID="{8A91D84B-90B5-4886-ACDA-98D308F0BA65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6273031-C5C8-4B6E-8EDF-8D0B5F1A8F04}" type="pres">
      <dgm:prSet presAssocID="{885A8147-C08E-4830-B583-A9186CCAE0D8}" presName="composite" presStyleCnt="0"/>
      <dgm:spPr/>
    </dgm:pt>
    <dgm:pt modelId="{EB7BA52B-80BC-4B7D-A2FF-FF5C6A764115}" type="pres">
      <dgm:prSet presAssocID="{885A8147-C08E-4830-B583-A9186CCAE0D8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F4F0E0-C55D-497D-B183-38D63EC8B823}" type="pres">
      <dgm:prSet presAssocID="{885A8147-C08E-4830-B583-A9186CCAE0D8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229D2-9277-4F52-9C50-00E68FAD4F51}" type="pres">
      <dgm:prSet presAssocID="{885A8147-C08E-4830-B583-A9186CCAE0D8}" presName="BalanceSpacing" presStyleCnt="0"/>
      <dgm:spPr/>
    </dgm:pt>
    <dgm:pt modelId="{89A929CE-D588-4BA6-9A9E-0940EA9B816E}" type="pres">
      <dgm:prSet presAssocID="{885A8147-C08E-4830-B583-A9186CCAE0D8}" presName="BalanceSpacing1" presStyleCnt="0"/>
      <dgm:spPr/>
    </dgm:pt>
    <dgm:pt modelId="{D2C086DF-7409-4C84-87B4-7D55CF0641C2}" type="pres">
      <dgm:prSet presAssocID="{EBC541D8-CD83-4283-8B97-10AAA5E8A185}" presName="Accent1Text" presStyleLbl="node1" presStyleIdx="1" presStyleCnt="6"/>
      <dgm:spPr/>
      <dgm:t>
        <a:bodyPr/>
        <a:lstStyle/>
        <a:p>
          <a:endParaRPr lang="en-US"/>
        </a:p>
      </dgm:t>
    </dgm:pt>
    <dgm:pt modelId="{BCFA7D97-9E64-4B64-BE90-FABF92E47806}" type="pres">
      <dgm:prSet presAssocID="{EBC541D8-CD83-4283-8B97-10AAA5E8A185}" presName="spaceBetweenRectangles" presStyleCnt="0"/>
      <dgm:spPr/>
    </dgm:pt>
    <dgm:pt modelId="{D0C2E35F-0E22-4DE7-B37A-A32E85387254}" type="pres">
      <dgm:prSet presAssocID="{5D4E986D-1EDD-41E9-BC87-1BEFD6C45989}" presName="composite" presStyleCnt="0"/>
      <dgm:spPr/>
    </dgm:pt>
    <dgm:pt modelId="{34E07885-9E51-44D0-B7C5-4C0E66D7B240}" type="pres">
      <dgm:prSet presAssocID="{5D4E986D-1EDD-41E9-BC87-1BEFD6C45989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1F1B55-10F6-4B16-8243-BEC5BCE4ABBC}" type="pres">
      <dgm:prSet presAssocID="{5D4E986D-1EDD-41E9-BC87-1BEFD6C45989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A1980F-806D-4870-B2DD-A37136E727CD}" type="pres">
      <dgm:prSet presAssocID="{5D4E986D-1EDD-41E9-BC87-1BEFD6C45989}" presName="BalanceSpacing" presStyleCnt="0"/>
      <dgm:spPr/>
    </dgm:pt>
    <dgm:pt modelId="{4C6B9158-B012-4889-8C8C-407B76BC2761}" type="pres">
      <dgm:prSet presAssocID="{5D4E986D-1EDD-41E9-BC87-1BEFD6C45989}" presName="BalanceSpacing1" presStyleCnt="0"/>
      <dgm:spPr/>
    </dgm:pt>
    <dgm:pt modelId="{75B7CCAF-875A-4FAC-9C7F-EBE795D298CB}" type="pres">
      <dgm:prSet presAssocID="{F126743F-33E5-446B-A910-EFE74C81D042}" presName="Accent1Text" presStyleLbl="node1" presStyleIdx="3" presStyleCnt="6" custLinFactNeighborX="-1773" custLinFactNeighborY="4360"/>
      <dgm:spPr/>
      <dgm:t>
        <a:bodyPr/>
        <a:lstStyle/>
        <a:p>
          <a:endParaRPr lang="en-US"/>
        </a:p>
      </dgm:t>
    </dgm:pt>
    <dgm:pt modelId="{516A2000-49D1-40D4-871B-321FC279A6AB}" type="pres">
      <dgm:prSet presAssocID="{F126743F-33E5-446B-A910-EFE74C81D042}" presName="spaceBetweenRectangles" presStyleCnt="0"/>
      <dgm:spPr/>
    </dgm:pt>
    <dgm:pt modelId="{7EC2CEF3-04F4-471E-9814-6482DD3E206E}" type="pres">
      <dgm:prSet presAssocID="{0DEB77AA-81C5-4FC6-B532-C7F28AA8EE47}" presName="composite" presStyleCnt="0"/>
      <dgm:spPr/>
    </dgm:pt>
    <dgm:pt modelId="{3547C20C-8560-4468-ACAC-B6E71DE533F1}" type="pres">
      <dgm:prSet presAssocID="{0DEB77AA-81C5-4FC6-B532-C7F28AA8EE47}" presName="Parent1" presStyleLbl="node1" presStyleIdx="4" presStyleCnt="6" custLinFactNeighborX="-711" custLinFactNeighborY="9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937362-0426-4CB4-9C2C-DAC45C7D6D05}" type="pres">
      <dgm:prSet presAssocID="{0DEB77AA-81C5-4FC6-B532-C7F28AA8EE47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F7DFB7-302C-4DD3-9006-3BB885F70BCD}" type="pres">
      <dgm:prSet presAssocID="{0DEB77AA-81C5-4FC6-B532-C7F28AA8EE47}" presName="BalanceSpacing" presStyleCnt="0"/>
      <dgm:spPr/>
    </dgm:pt>
    <dgm:pt modelId="{0B100A1F-E6E4-4F17-8875-47025AA54C26}" type="pres">
      <dgm:prSet presAssocID="{0DEB77AA-81C5-4FC6-B532-C7F28AA8EE47}" presName="BalanceSpacing1" presStyleCnt="0"/>
      <dgm:spPr/>
    </dgm:pt>
    <dgm:pt modelId="{6E96FE1C-DCD1-41BE-B499-078F8D1923ED}" type="pres">
      <dgm:prSet presAssocID="{09FE053B-DDE5-4AD0-962E-03CBDDDDCE04}" presName="Accent1Text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CBAB681F-76D1-43CA-95BA-36CDF317B3D4}" type="presOf" srcId="{8A91D84B-90B5-4886-ACDA-98D308F0BA65}" destId="{D0F3238A-9E6B-4BE1-BDE1-C8DE3DBB717A}" srcOrd="0" destOrd="0" presId="urn:microsoft.com/office/officeart/2008/layout/AlternatingHexagons"/>
    <dgm:cxn modelId="{3DE6E776-2E0F-48BA-95B3-B17FD31DCCF4}" srcId="{8A91D84B-90B5-4886-ACDA-98D308F0BA65}" destId="{0DEB77AA-81C5-4FC6-B532-C7F28AA8EE47}" srcOrd="2" destOrd="0" parTransId="{CE5E3D05-1762-473F-8416-C99EE123214B}" sibTransId="{09FE053B-DDE5-4AD0-962E-03CBDDDDCE04}"/>
    <dgm:cxn modelId="{6E9441FA-5951-46FF-AC5F-412142A0A6F8}" type="presOf" srcId="{885A8147-C08E-4830-B583-A9186CCAE0D8}" destId="{EB7BA52B-80BC-4B7D-A2FF-FF5C6A764115}" srcOrd="0" destOrd="0" presId="urn:microsoft.com/office/officeart/2008/layout/AlternatingHexagons"/>
    <dgm:cxn modelId="{BA104617-9D39-4F73-9C65-07904C9673E0}" type="presOf" srcId="{5D4E986D-1EDD-41E9-BC87-1BEFD6C45989}" destId="{34E07885-9E51-44D0-B7C5-4C0E66D7B240}" srcOrd="0" destOrd="0" presId="urn:microsoft.com/office/officeart/2008/layout/AlternatingHexagons"/>
    <dgm:cxn modelId="{4755E2D7-4D19-4478-8427-B14BE44B48C6}" type="presOf" srcId="{70A71113-C0E4-4824-9E8C-11AC547212C6}" destId="{97F4F0E0-C55D-497D-B183-38D63EC8B823}" srcOrd="0" destOrd="0" presId="urn:microsoft.com/office/officeart/2008/layout/AlternatingHexagons"/>
    <dgm:cxn modelId="{77551B77-D750-4EB9-9E5B-EF4B453F3F71}" type="presOf" srcId="{EBC541D8-CD83-4283-8B97-10AAA5E8A185}" destId="{D2C086DF-7409-4C84-87B4-7D55CF0641C2}" srcOrd="0" destOrd="0" presId="urn:microsoft.com/office/officeart/2008/layout/AlternatingHexagons"/>
    <dgm:cxn modelId="{7C23C037-0821-42FB-891B-CE01C156FFD1}" srcId="{5D4E986D-1EDD-41E9-BC87-1BEFD6C45989}" destId="{75B74635-6E6C-47B7-8562-BEB1BDE9704D}" srcOrd="0" destOrd="0" parTransId="{65B336A3-62A9-439E-AEF2-2919380E2EF8}" sibTransId="{D02A920A-1F81-4369-9F46-9731FEED091D}"/>
    <dgm:cxn modelId="{782BDC2F-423C-4E9F-83BC-20C3A94CB1D0}" srcId="{0DEB77AA-81C5-4FC6-B532-C7F28AA8EE47}" destId="{E7F7C779-FBEB-4781-8732-3E7858CE2B9C}" srcOrd="0" destOrd="0" parTransId="{2AF74886-1DC2-4BC8-B65F-36C817E02C01}" sibTransId="{D0B60A08-321F-4AA6-96B4-EE30B56DE3A1}"/>
    <dgm:cxn modelId="{C76853CE-1F65-4D17-807A-8D1F86E1822D}" type="presOf" srcId="{E7F7C779-FBEB-4781-8732-3E7858CE2B9C}" destId="{D3937362-0426-4CB4-9C2C-DAC45C7D6D05}" srcOrd="0" destOrd="0" presId="urn:microsoft.com/office/officeart/2008/layout/AlternatingHexagons"/>
    <dgm:cxn modelId="{814BFF6C-2866-446B-B288-2352F478E775}" srcId="{8A91D84B-90B5-4886-ACDA-98D308F0BA65}" destId="{5D4E986D-1EDD-41E9-BC87-1BEFD6C45989}" srcOrd="1" destOrd="0" parTransId="{9F40484B-7C2C-4ADE-B538-EE1A5B7CF075}" sibTransId="{F126743F-33E5-446B-A910-EFE74C81D042}"/>
    <dgm:cxn modelId="{A458A195-FA81-4013-B3C0-B8EF37246B4D}" type="presOf" srcId="{09FE053B-DDE5-4AD0-962E-03CBDDDDCE04}" destId="{6E96FE1C-DCD1-41BE-B499-078F8D1923ED}" srcOrd="0" destOrd="0" presId="urn:microsoft.com/office/officeart/2008/layout/AlternatingHexagons"/>
    <dgm:cxn modelId="{13E2D27F-5142-4813-B0D3-23847B133AA1}" srcId="{8A91D84B-90B5-4886-ACDA-98D308F0BA65}" destId="{885A8147-C08E-4830-B583-A9186CCAE0D8}" srcOrd="0" destOrd="0" parTransId="{AE40D388-4432-4D77-9273-3FF1E1A2E386}" sibTransId="{EBC541D8-CD83-4283-8B97-10AAA5E8A185}"/>
    <dgm:cxn modelId="{F7AF92DE-CC93-44F7-AC6E-47B63F0F418E}" type="presOf" srcId="{F126743F-33E5-446B-A910-EFE74C81D042}" destId="{75B7CCAF-875A-4FAC-9C7F-EBE795D298CB}" srcOrd="0" destOrd="0" presId="urn:microsoft.com/office/officeart/2008/layout/AlternatingHexagons"/>
    <dgm:cxn modelId="{4E116C21-76CD-4E43-82B4-A3A25124F590}" type="presOf" srcId="{75B74635-6E6C-47B7-8562-BEB1BDE9704D}" destId="{AF1F1B55-10F6-4B16-8243-BEC5BCE4ABBC}" srcOrd="0" destOrd="0" presId="urn:microsoft.com/office/officeart/2008/layout/AlternatingHexagons"/>
    <dgm:cxn modelId="{63961565-3CD2-4843-A496-E9C95B52C325}" srcId="{885A8147-C08E-4830-B583-A9186CCAE0D8}" destId="{70A71113-C0E4-4824-9E8C-11AC547212C6}" srcOrd="0" destOrd="0" parTransId="{F560752D-C671-4482-8259-1203192CB0A2}" sibTransId="{900F7974-8FF4-46AF-B409-5C6285364DC6}"/>
    <dgm:cxn modelId="{CB55F5B6-046F-4E8D-BA5A-91E04EB80952}" type="presOf" srcId="{0DEB77AA-81C5-4FC6-B532-C7F28AA8EE47}" destId="{3547C20C-8560-4468-ACAC-B6E71DE533F1}" srcOrd="0" destOrd="0" presId="urn:microsoft.com/office/officeart/2008/layout/AlternatingHexagons"/>
    <dgm:cxn modelId="{5105058F-8851-4B3F-8CE3-EB736FC7C082}" type="presParOf" srcId="{D0F3238A-9E6B-4BE1-BDE1-C8DE3DBB717A}" destId="{A6273031-C5C8-4B6E-8EDF-8D0B5F1A8F04}" srcOrd="0" destOrd="0" presId="urn:microsoft.com/office/officeart/2008/layout/AlternatingHexagons"/>
    <dgm:cxn modelId="{8338FC28-A8BE-49B7-8E35-7B94C36A5079}" type="presParOf" srcId="{A6273031-C5C8-4B6E-8EDF-8D0B5F1A8F04}" destId="{EB7BA52B-80BC-4B7D-A2FF-FF5C6A764115}" srcOrd="0" destOrd="0" presId="urn:microsoft.com/office/officeart/2008/layout/AlternatingHexagons"/>
    <dgm:cxn modelId="{DC1501D1-7799-4DAC-9C5D-0C5646FD7C0B}" type="presParOf" srcId="{A6273031-C5C8-4B6E-8EDF-8D0B5F1A8F04}" destId="{97F4F0E0-C55D-497D-B183-38D63EC8B823}" srcOrd="1" destOrd="0" presId="urn:microsoft.com/office/officeart/2008/layout/AlternatingHexagons"/>
    <dgm:cxn modelId="{47F4F92F-604C-4A85-8803-22FAF3870FC2}" type="presParOf" srcId="{A6273031-C5C8-4B6E-8EDF-8D0B5F1A8F04}" destId="{C2A229D2-9277-4F52-9C50-00E68FAD4F51}" srcOrd="2" destOrd="0" presId="urn:microsoft.com/office/officeart/2008/layout/AlternatingHexagons"/>
    <dgm:cxn modelId="{05F55BEB-F804-4790-9426-6E0FBEF021C6}" type="presParOf" srcId="{A6273031-C5C8-4B6E-8EDF-8D0B5F1A8F04}" destId="{89A929CE-D588-4BA6-9A9E-0940EA9B816E}" srcOrd="3" destOrd="0" presId="urn:microsoft.com/office/officeart/2008/layout/AlternatingHexagons"/>
    <dgm:cxn modelId="{75A9AE0C-6473-4A6A-A9F2-5D88D0CF6B0E}" type="presParOf" srcId="{A6273031-C5C8-4B6E-8EDF-8D0B5F1A8F04}" destId="{D2C086DF-7409-4C84-87B4-7D55CF0641C2}" srcOrd="4" destOrd="0" presId="urn:microsoft.com/office/officeart/2008/layout/AlternatingHexagons"/>
    <dgm:cxn modelId="{DEBB866C-1B91-4062-8032-FF01C891DBEC}" type="presParOf" srcId="{D0F3238A-9E6B-4BE1-BDE1-C8DE3DBB717A}" destId="{BCFA7D97-9E64-4B64-BE90-FABF92E47806}" srcOrd="1" destOrd="0" presId="urn:microsoft.com/office/officeart/2008/layout/AlternatingHexagons"/>
    <dgm:cxn modelId="{BD75616E-F5E9-4033-A703-BCDD0D6FCE51}" type="presParOf" srcId="{D0F3238A-9E6B-4BE1-BDE1-C8DE3DBB717A}" destId="{D0C2E35F-0E22-4DE7-B37A-A32E85387254}" srcOrd="2" destOrd="0" presId="urn:microsoft.com/office/officeart/2008/layout/AlternatingHexagons"/>
    <dgm:cxn modelId="{1486E705-69DC-47E9-8EDC-6AA7388C2646}" type="presParOf" srcId="{D0C2E35F-0E22-4DE7-B37A-A32E85387254}" destId="{34E07885-9E51-44D0-B7C5-4C0E66D7B240}" srcOrd="0" destOrd="0" presId="urn:microsoft.com/office/officeart/2008/layout/AlternatingHexagons"/>
    <dgm:cxn modelId="{24CC108B-7A1C-44EF-82F4-662435E8ED59}" type="presParOf" srcId="{D0C2E35F-0E22-4DE7-B37A-A32E85387254}" destId="{AF1F1B55-10F6-4B16-8243-BEC5BCE4ABBC}" srcOrd="1" destOrd="0" presId="urn:microsoft.com/office/officeart/2008/layout/AlternatingHexagons"/>
    <dgm:cxn modelId="{257BE9D8-2277-43E0-8C56-6BD4AB36BD57}" type="presParOf" srcId="{D0C2E35F-0E22-4DE7-B37A-A32E85387254}" destId="{D6A1980F-806D-4870-B2DD-A37136E727CD}" srcOrd="2" destOrd="0" presId="urn:microsoft.com/office/officeart/2008/layout/AlternatingHexagons"/>
    <dgm:cxn modelId="{7A76701E-4397-475C-B7AD-729D39897C02}" type="presParOf" srcId="{D0C2E35F-0E22-4DE7-B37A-A32E85387254}" destId="{4C6B9158-B012-4889-8C8C-407B76BC2761}" srcOrd="3" destOrd="0" presId="urn:microsoft.com/office/officeart/2008/layout/AlternatingHexagons"/>
    <dgm:cxn modelId="{D44313F5-4523-4D7D-9226-9391EC9D73F0}" type="presParOf" srcId="{D0C2E35F-0E22-4DE7-B37A-A32E85387254}" destId="{75B7CCAF-875A-4FAC-9C7F-EBE795D298CB}" srcOrd="4" destOrd="0" presId="urn:microsoft.com/office/officeart/2008/layout/AlternatingHexagons"/>
    <dgm:cxn modelId="{33B4B41C-CB00-4BC5-A424-AB9DD6E0CEAE}" type="presParOf" srcId="{D0F3238A-9E6B-4BE1-BDE1-C8DE3DBB717A}" destId="{516A2000-49D1-40D4-871B-321FC279A6AB}" srcOrd="3" destOrd="0" presId="urn:microsoft.com/office/officeart/2008/layout/AlternatingHexagons"/>
    <dgm:cxn modelId="{5C6E37AF-BF56-484A-9FBC-5BC42E4DBA86}" type="presParOf" srcId="{D0F3238A-9E6B-4BE1-BDE1-C8DE3DBB717A}" destId="{7EC2CEF3-04F4-471E-9814-6482DD3E206E}" srcOrd="4" destOrd="0" presId="urn:microsoft.com/office/officeart/2008/layout/AlternatingHexagons"/>
    <dgm:cxn modelId="{FD063A5B-29E3-4489-97EC-32FEFCDA1411}" type="presParOf" srcId="{7EC2CEF3-04F4-471E-9814-6482DD3E206E}" destId="{3547C20C-8560-4468-ACAC-B6E71DE533F1}" srcOrd="0" destOrd="0" presId="urn:microsoft.com/office/officeart/2008/layout/AlternatingHexagons"/>
    <dgm:cxn modelId="{57534F91-AEEF-43ED-A900-80C7F158CB93}" type="presParOf" srcId="{7EC2CEF3-04F4-471E-9814-6482DD3E206E}" destId="{D3937362-0426-4CB4-9C2C-DAC45C7D6D05}" srcOrd="1" destOrd="0" presId="urn:microsoft.com/office/officeart/2008/layout/AlternatingHexagons"/>
    <dgm:cxn modelId="{003FCE16-C712-4F9F-A2E8-BBE53633D3E4}" type="presParOf" srcId="{7EC2CEF3-04F4-471E-9814-6482DD3E206E}" destId="{19F7DFB7-302C-4DD3-9006-3BB885F70BCD}" srcOrd="2" destOrd="0" presId="urn:microsoft.com/office/officeart/2008/layout/AlternatingHexagons"/>
    <dgm:cxn modelId="{0A0DC3C7-1530-437C-B321-3B7B3F56D002}" type="presParOf" srcId="{7EC2CEF3-04F4-471E-9814-6482DD3E206E}" destId="{0B100A1F-E6E4-4F17-8875-47025AA54C26}" srcOrd="3" destOrd="0" presId="urn:microsoft.com/office/officeart/2008/layout/AlternatingHexagons"/>
    <dgm:cxn modelId="{348A8B7A-8C94-41A4-BF85-77243D57175A}" type="presParOf" srcId="{7EC2CEF3-04F4-471E-9814-6482DD3E206E}" destId="{6E96FE1C-DCD1-41BE-B499-078F8D1923ED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A91D84B-90B5-4886-ACDA-98D308F0BA65}" type="doc">
      <dgm:prSet loTypeId="urn:microsoft.com/office/officeart/2008/layout/AlternatingHexagons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5A8147-C08E-4830-B583-A9186CCAE0D8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 dirty="0">
            <a:noFill/>
          </a:endParaRPr>
        </a:p>
      </dgm:t>
    </dgm:pt>
    <dgm:pt modelId="{AE40D388-4432-4D77-9273-3FF1E1A2E386}" type="parTrans" cxnId="{13E2D27F-5142-4813-B0D3-23847B133AA1}">
      <dgm:prSet/>
      <dgm:spPr/>
      <dgm:t>
        <a:bodyPr/>
        <a:lstStyle/>
        <a:p>
          <a:endParaRPr lang="en-US">
            <a:noFill/>
          </a:endParaRPr>
        </a:p>
      </dgm:t>
    </dgm:pt>
    <dgm:pt modelId="{EBC541D8-CD83-4283-8B97-10AAA5E8A185}" type="sibTrans" cxnId="{13E2D27F-5142-4813-B0D3-23847B133AA1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>
            <a:noFill/>
          </a:endParaRPr>
        </a:p>
      </dgm:t>
    </dgm:pt>
    <dgm:pt modelId="{70A71113-C0E4-4824-9E8C-11AC547212C6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F560752D-C671-4482-8259-1203192CB0A2}" type="par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900F7974-8FF4-46AF-B409-5C6285364DC6}" type="sib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5D4E986D-1EDD-41E9-BC87-1BEFD6C45989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 dirty="0">
            <a:noFill/>
          </a:endParaRPr>
        </a:p>
      </dgm:t>
    </dgm:pt>
    <dgm:pt modelId="{9F40484B-7C2C-4ADE-B538-EE1A5B7CF075}" type="parTrans" cxnId="{814BFF6C-2866-446B-B288-2352F478E775}">
      <dgm:prSet/>
      <dgm:spPr/>
      <dgm:t>
        <a:bodyPr/>
        <a:lstStyle/>
        <a:p>
          <a:endParaRPr lang="en-US">
            <a:noFill/>
          </a:endParaRPr>
        </a:p>
      </dgm:t>
    </dgm:pt>
    <dgm:pt modelId="{F126743F-33E5-446B-A910-EFE74C81D042}" type="sibTrans" cxnId="{814BFF6C-2866-446B-B288-2352F478E775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75B74635-6E6C-47B7-8562-BEB1BDE9704D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65B336A3-62A9-439E-AEF2-2919380E2EF8}" type="par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D02A920A-1F81-4369-9F46-9731FEED091D}" type="sib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0DEB77AA-81C5-4FC6-B532-C7F28AA8EE47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CE5E3D05-1762-473F-8416-C99EE123214B}" type="parTrans" cxnId="{3DE6E776-2E0F-48BA-95B3-B17FD31DCCF4}">
      <dgm:prSet/>
      <dgm:spPr/>
      <dgm:t>
        <a:bodyPr/>
        <a:lstStyle/>
        <a:p>
          <a:endParaRPr lang="en-US">
            <a:noFill/>
          </a:endParaRPr>
        </a:p>
      </dgm:t>
    </dgm:pt>
    <dgm:pt modelId="{09FE053B-DDE5-4AD0-962E-03CBDDDDCE04}" type="sibTrans" cxnId="{3DE6E776-2E0F-48BA-95B3-B17FD31DCCF4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E7F7C779-FBEB-4781-8732-3E7858CE2B9C}">
      <dgm:prSet phldrT="[Text]" phldr="1"/>
      <dgm:spPr/>
      <dgm:t>
        <a:bodyPr/>
        <a:lstStyle/>
        <a:p>
          <a:endParaRPr lang="en-US" dirty="0">
            <a:noFill/>
          </a:endParaRPr>
        </a:p>
      </dgm:t>
    </dgm:pt>
    <dgm:pt modelId="{2AF74886-1DC2-4BC8-B65F-36C817E02C01}" type="par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B60A08-321F-4AA6-96B4-EE30B56DE3A1}" type="sib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F3238A-9E6B-4BE1-BDE1-C8DE3DBB717A}" type="pres">
      <dgm:prSet presAssocID="{8A91D84B-90B5-4886-ACDA-98D308F0BA65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6273031-C5C8-4B6E-8EDF-8D0B5F1A8F04}" type="pres">
      <dgm:prSet presAssocID="{885A8147-C08E-4830-B583-A9186CCAE0D8}" presName="composite" presStyleCnt="0"/>
      <dgm:spPr/>
    </dgm:pt>
    <dgm:pt modelId="{EB7BA52B-80BC-4B7D-A2FF-FF5C6A764115}" type="pres">
      <dgm:prSet presAssocID="{885A8147-C08E-4830-B583-A9186CCAE0D8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F4F0E0-C55D-497D-B183-38D63EC8B823}" type="pres">
      <dgm:prSet presAssocID="{885A8147-C08E-4830-B583-A9186CCAE0D8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229D2-9277-4F52-9C50-00E68FAD4F51}" type="pres">
      <dgm:prSet presAssocID="{885A8147-C08E-4830-B583-A9186CCAE0D8}" presName="BalanceSpacing" presStyleCnt="0"/>
      <dgm:spPr/>
    </dgm:pt>
    <dgm:pt modelId="{89A929CE-D588-4BA6-9A9E-0940EA9B816E}" type="pres">
      <dgm:prSet presAssocID="{885A8147-C08E-4830-B583-A9186CCAE0D8}" presName="BalanceSpacing1" presStyleCnt="0"/>
      <dgm:spPr/>
    </dgm:pt>
    <dgm:pt modelId="{D2C086DF-7409-4C84-87B4-7D55CF0641C2}" type="pres">
      <dgm:prSet presAssocID="{EBC541D8-CD83-4283-8B97-10AAA5E8A185}" presName="Accent1Text" presStyleLbl="node1" presStyleIdx="1" presStyleCnt="6"/>
      <dgm:spPr/>
      <dgm:t>
        <a:bodyPr/>
        <a:lstStyle/>
        <a:p>
          <a:endParaRPr lang="en-US"/>
        </a:p>
      </dgm:t>
    </dgm:pt>
    <dgm:pt modelId="{BCFA7D97-9E64-4B64-BE90-FABF92E47806}" type="pres">
      <dgm:prSet presAssocID="{EBC541D8-CD83-4283-8B97-10AAA5E8A185}" presName="spaceBetweenRectangles" presStyleCnt="0"/>
      <dgm:spPr/>
    </dgm:pt>
    <dgm:pt modelId="{D0C2E35F-0E22-4DE7-B37A-A32E85387254}" type="pres">
      <dgm:prSet presAssocID="{5D4E986D-1EDD-41E9-BC87-1BEFD6C45989}" presName="composite" presStyleCnt="0"/>
      <dgm:spPr/>
    </dgm:pt>
    <dgm:pt modelId="{34E07885-9E51-44D0-B7C5-4C0E66D7B240}" type="pres">
      <dgm:prSet presAssocID="{5D4E986D-1EDD-41E9-BC87-1BEFD6C45989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1F1B55-10F6-4B16-8243-BEC5BCE4ABBC}" type="pres">
      <dgm:prSet presAssocID="{5D4E986D-1EDD-41E9-BC87-1BEFD6C45989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A1980F-806D-4870-B2DD-A37136E727CD}" type="pres">
      <dgm:prSet presAssocID="{5D4E986D-1EDD-41E9-BC87-1BEFD6C45989}" presName="BalanceSpacing" presStyleCnt="0"/>
      <dgm:spPr/>
    </dgm:pt>
    <dgm:pt modelId="{4C6B9158-B012-4889-8C8C-407B76BC2761}" type="pres">
      <dgm:prSet presAssocID="{5D4E986D-1EDD-41E9-BC87-1BEFD6C45989}" presName="BalanceSpacing1" presStyleCnt="0"/>
      <dgm:spPr/>
    </dgm:pt>
    <dgm:pt modelId="{75B7CCAF-875A-4FAC-9C7F-EBE795D298CB}" type="pres">
      <dgm:prSet presAssocID="{F126743F-33E5-446B-A910-EFE74C81D042}" presName="Accent1Text" presStyleLbl="node1" presStyleIdx="3" presStyleCnt="6" custLinFactNeighborX="-1773" custLinFactNeighborY="4360"/>
      <dgm:spPr/>
      <dgm:t>
        <a:bodyPr/>
        <a:lstStyle/>
        <a:p>
          <a:endParaRPr lang="en-US"/>
        </a:p>
      </dgm:t>
    </dgm:pt>
    <dgm:pt modelId="{516A2000-49D1-40D4-871B-321FC279A6AB}" type="pres">
      <dgm:prSet presAssocID="{F126743F-33E5-446B-A910-EFE74C81D042}" presName="spaceBetweenRectangles" presStyleCnt="0"/>
      <dgm:spPr/>
    </dgm:pt>
    <dgm:pt modelId="{7EC2CEF3-04F4-471E-9814-6482DD3E206E}" type="pres">
      <dgm:prSet presAssocID="{0DEB77AA-81C5-4FC6-B532-C7F28AA8EE47}" presName="composite" presStyleCnt="0"/>
      <dgm:spPr/>
    </dgm:pt>
    <dgm:pt modelId="{3547C20C-8560-4468-ACAC-B6E71DE533F1}" type="pres">
      <dgm:prSet presAssocID="{0DEB77AA-81C5-4FC6-B532-C7F28AA8EE47}" presName="Parent1" presStyleLbl="node1" presStyleIdx="4" presStyleCnt="6" custLinFactNeighborX="-711" custLinFactNeighborY="9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937362-0426-4CB4-9C2C-DAC45C7D6D05}" type="pres">
      <dgm:prSet presAssocID="{0DEB77AA-81C5-4FC6-B532-C7F28AA8EE47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F7DFB7-302C-4DD3-9006-3BB885F70BCD}" type="pres">
      <dgm:prSet presAssocID="{0DEB77AA-81C5-4FC6-B532-C7F28AA8EE47}" presName="BalanceSpacing" presStyleCnt="0"/>
      <dgm:spPr/>
    </dgm:pt>
    <dgm:pt modelId="{0B100A1F-E6E4-4F17-8875-47025AA54C26}" type="pres">
      <dgm:prSet presAssocID="{0DEB77AA-81C5-4FC6-B532-C7F28AA8EE47}" presName="BalanceSpacing1" presStyleCnt="0"/>
      <dgm:spPr/>
    </dgm:pt>
    <dgm:pt modelId="{6E96FE1C-DCD1-41BE-B499-078F8D1923ED}" type="pres">
      <dgm:prSet presAssocID="{09FE053B-DDE5-4AD0-962E-03CBDDDDCE04}" presName="Accent1Text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CBAB681F-76D1-43CA-95BA-36CDF317B3D4}" type="presOf" srcId="{8A91D84B-90B5-4886-ACDA-98D308F0BA65}" destId="{D0F3238A-9E6B-4BE1-BDE1-C8DE3DBB717A}" srcOrd="0" destOrd="0" presId="urn:microsoft.com/office/officeart/2008/layout/AlternatingHexagons"/>
    <dgm:cxn modelId="{3DE6E776-2E0F-48BA-95B3-B17FD31DCCF4}" srcId="{8A91D84B-90B5-4886-ACDA-98D308F0BA65}" destId="{0DEB77AA-81C5-4FC6-B532-C7F28AA8EE47}" srcOrd="2" destOrd="0" parTransId="{CE5E3D05-1762-473F-8416-C99EE123214B}" sibTransId="{09FE053B-DDE5-4AD0-962E-03CBDDDDCE04}"/>
    <dgm:cxn modelId="{6E9441FA-5951-46FF-AC5F-412142A0A6F8}" type="presOf" srcId="{885A8147-C08E-4830-B583-A9186CCAE0D8}" destId="{EB7BA52B-80BC-4B7D-A2FF-FF5C6A764115}" srcOrd="0" destOrd="0" presId="urn:microsoft.com/office/officeart/2008/layout/AlternatingHexagons"/>
    <dgm:cxn modelId="{BA104617-9D39-4F73-9C65-07904C9673E0}" type="presOf" srcId="{5D4E986D-1EDD-41E9-BC87-1BEFD6C45989}" destId="{34E07885-9E51-44D0-B7C5-4C0E66D7B240}" srcOrd="0" destOrd="0" presId="urn:microsoft.com/office/officeart/2008/layout/AlternatingHexagons"/>
    <dgm:cxn modelId="{4755E2D7-4D19-4478-8427-B14BE44B48C6}" type="presOf" srcId="{70A71113-C0E4-4824-9E8C-11AC547212C6}" destId="{97F4F0E0-C55D-497D-B183-38D63EC8B823}" srcOrd="0" destOrd="0" presId="urn:microsoft.com/office/officeart/2008/layout/AlternatingHexagons"/>
    <dgm:cxn modelId="{77551B77-D750-4EB9-9E5B-EF4B453F3F71}" type="presOf" srcId="{EBC541D8-CD83-4283-8B97-10AAA5E8A185}" destId="{D2C086DF-7409-4C84-87B4-7D55CF0641C2}" srcOrd="0" destOrd="0" presId="urn:microsoft.com/office/officeart/2008/layout/AlternatingHexagons"/>
    <dgm:cxn modelId="{7C23C037-0821-42FB-891B-CE01C156FFD1}" srcId="{5D4E986D-1EDD-41E9-BC87-1BEFD6C45989}" destId="{75B74635-6E6C-47B7-8562-BEB1BDE9704D}" srcOrd="0" destOrd="0" parTransId="{65B336A3-62A9-439E-AEF2-2919380E2EF8}" sibTransId="{D02A920A-1F81-4369-9F46-9731FEED091D}"/>
    <dgm:cxn modelId="{782BDC2F-423C-4E9F-83BC-20C3A94CB1D0}" srcId="{0DEB77AA-81C5-4FC6-B532-C7F28AA8EE47}" destId="{E7F7C779-FBEB-4781-8732-3E7858CE2B9C}" srcOrd="0" destOrd="0" parTransId="{2AF74886-1DC2-4BC8-B65F-36C817E02C01}" sibTransId="{D0B60A08-321F-4AA6-96B4-EE30B56DE3A1}"/>
    <dgm:cxn modelId="{C76853CE-1F65-4D17-807A-8D1F86E1822D}" type="presOf" srcId="{E7F7C779-FBEB-4781-8732-3E7858CE2B9C}" destId="{D3937362-0426-4CB4-9C2C-DAC45C7D6D05}" srcOrd="0" destOrd="0" presId="urn:microsoft.com/office/officeart/2008/layout/AlternatingHexagons"/>
    <dgm:cxn modelId="{814BFF6C-2866-446B-B288-2352F478E775}" srcId="{8A91D84B-90B5-4886-ACDA-98D308F0BA65}" destId="{5D4E986D-1EDD-41E9-BC87-1BEFD6C45989}" srcOrd="1" destOrd="0" parTransId="{9F40484B-7C2C-4ADE-B538-EE1A5B7CF075}" sibTransId="{F126743F-33E5-446B-A910-EFE74C81D042}"/>
    <dgm:cxn modelId="{A458A195-FA81-4013-B3C0-B8EF37246B4D}" type="presOf" srcId="{09FE053B-DDE5-4AD0-962E-03CBDDDDCE04}" destId="{6E96FE1C-DCD1-41BE-B499-078F8D1923ED}" srcOrd="0" destOrd="0" presId="urn:microsoft.com/office/officeart/2008/layout/AlternatingHexagons"/>
    <dgm:cxn modelId="{13E2D27F-5142-4813-B0D3-23847B133AA1}" srcId="{8A91D84B-90B5-4886-ACDA-98D308F0BA65}" destId="{885A8147-C08E-4830-B583-A9186CCAE0D8}" srcOrd="0" destOrd="0" parTransId="{AE40D388-4432-4D77-9273-3FF1E1A2E386}" sibTransId="{EBC541D8-CD83-4283-8B97-10AAA5E8A185}"/>
    <dgm:cxn modelId="{F7AF92DE-CC93-44F7-AC6E-47B63F0F418E}" type="presOf" srcId="{F126743F-33E5-446B-A910-EFE74C81D042}" destId="{75B7CCAF-875A-4FAC-9C7F-EBE795D298CB}" srcOrd="0" destOrd="0" presId="urn:microsoft.com/office/officeart/2008/layout/AlternatingHexagons"/>
    <dgm:cxn modelId="{4E116C21-76CD-4E43-82B4-A3A25124F590}" type="presOf" srcId="{75B74635-6E6C-47B7-8562-BEB1BDE9704D}" destId="{AF1F1B55-10F6-4B16-8243-BEC5BCE4ABBC}" srcOrd="0" destOrd="0" presId="urn:microsoft.com/office/officeart/2008/layout/AlternatingHexagons"/>
    <dgm:cxn modelId="{63961565-3CD2-4843-A496-E9C95B52C325}" srcId="{885A8147-C08E-4830-B583-A9186CCAE0D8}" destId="{70A71113-C0E4-4824-9E8C-11AC547212C6}" srcOrd="0" destOrd="0" parTransId="{F560752D-C671-4482-8259-1203192CB0A2}" sibTransId="{900F7974-8FF4-46AF-B409-5C6285364DC6}"/>
    <dgm:cxn modelId="{CB55F5B6-046F-4E8D-BA5A-91E04EB80952}" type="presOf" srcId="{0DEB77AA-81C5-4FC6-B532-C7F28AA8EE47}" destId="{3547C20C-8560-4468-ACAC-B6E71DE533F1}" srcOrd="0" destOrd="0" presId="urn:microsoft.com/office/officeart/2008/layout/AlternatingHexagons"/>
    <dgm:cxn modelId="{5105058F-8851-4B3F-8CE3-EB736FC7C082}" type="presParOf" srcId="{D0F3238A-9E6B-4BE1-BDE1-C8DE3DBB717A}" destId="{A6273031-C5C8-4B6E-8EDF-8D0B5F1A8F04}" srcOrd="0" destOrd="0" presId="urn:microsoft.com/office/officeart/2008/layout/AlternatingHexagons"/>
    <dgm:cxn modelId="{8338FC28-A8BE-49B7-8E35-7B94C36A5079}" type="presParOf" srcId="{A6273031-C5C8-4B6E-8EDF-8D0B5F1A8F04}" destId="{EB7BA52B-80BC-4B7D-A2FF-FF5C6A764115}" srcOrd="0" destOrd="0" presId="urn:microsoft.com/office/officeart/2008/layout/AlternatingHexagons"/>
    <dgm:cxn modelId="{DC1501D1-7799-4DAC-9C5D-0C5646FD7C0B}" type="presParOf" srcId="{A6273031-C5C8-4B6E-8EDF-8D0B5F1A8F04}" destId="{97F4F0E0-C55D-497D-B183-38D63EC8B823}" srcOrd="1" destOrd="0" presId="urn:microsoft.com/office/officeart/2008/layout/AlternatingHexagons"/>
    <dgm:cxn modelId="{47F4F92F-604C-4A85-8803-22FAF3870FC2}" type="presParOf" srcId="{A6273031-C5C8-4B6E-8EDF-8D0B5F1A8F04}" destId="{C2A229D2-9277-4F52-9C50-00E68FAD4F51}" srcOrd="2" destOrd="0" presId="urn:microsoft.com/office/officeart/2008/layout/AlternatingHexagons"/>
    <dgm:cxn modelId="{05F55BEB-F804-4790-9426-6E0FBEF021C6}" type="presParOf" srcId="{A6273031-C5C8-4B6E-8EDF-8D0B5F1A8F04}" destId="{89A929CE-D588-4BA6-9A9E-0940EA9B816E}" srcOrd="3" destOrd="0" presId="urn:microsoft.com/office/officeart/2008/layout/AlternatingHexagons"/>
    <dgm:cxn modelId="{75A9AE0C-6473-4A6A-A9F2-5D88D0CF6B0E}" type="presParOf" srcId="{A6273031-C5C8-4B6E-8EDF-8D0B5F1A8F04}" destId="{D2C086DF-7409-4C84-87B4-7D55CF0641C2}" srcOrd="4" destOrd="0" presId="urn:microsoft.com/office/officeart/2008/layout/AlternatingHexagons"/>
    <dgm:cxn modelId="{DEBB866C-1B91-4062-8032-FF01C891DBEC}" type="presParOf" srcId="{D0F3238A-9E6B-4BE1-BDE1-C8DE3DBB717A}" destId="{BCFA7D97-9E64-4B64-BE90-FABF92E47806}" srcOrd="1" destOrd="0" presId="urn:microsoft.com/office/officeart/2008/layout/AlternatingHexagons"/>
    <dgm:cxn modelId="{BD75616E-F5E9-4033-A703-BCDD0D6FCE51}" type="presParOf" srcId="{D0F3238A-9E6B-4BE1-BDE1-C8DE3DBB717A}" destId="{D0C2E35F-0E22-4DE7-B37A-A32E85387254}" srcOrd="2" destOrd="0" presId="urn:microsoft.com/office/officeart/2008/layout/AlternatingHexagons"/>
    <dgm:cxn modelId="{1486E705-69DC-47E9-8EDC-6AA7388C2646}" type="presParOf" srcId="{D0C2E35F-0E22-4DE7-B37A-A32E85387254}" destId="{34E07885-9E51-44D0-B7C5-4C0E66D7B240}" srcOrd="0" destOrd="0" presId="urn:microsoft.com/office/officeart/2008/layout/AlternatingHexagons"/>
    <dgm:cxn modelId="{24CC108B-7A1C-44EF-82F4-662435E8ED59}" type="presParOf" srcId="{D0C2E35F-0E22-4DE7-B37A-A32E85387254}" destId="{AF1F1B55-10F6-4B16-8243-BEC5BCE4ABBC}" srcOrd="1" destOrd="0" presId="urn:microsoft.com/office/officeart/2008/layout/AlternatingHexagons"/>
    <dgm:cxn modelId="{257BE9D8-2277-43E0-8C56-6BD4AB36BD57}" type="presParOf" srcId="{D0C2E35F-0E22-4DE7-B37A-A32E85387254}" destId="{D6A1980F-806D-4870-B2DD-A37136E727CD}" srcOrd="2" destOrd="0" presId="urn:microsoft.com/office/officeart/2008/layout/AlternatingHexagons"/>
    <dgm:cxn modelId="{7A76701E-4397-475C-B7AD-729D39897C02}" type="presParOf" srcId="{D0C2E35F-0E22-4DE7-B37A-A32E85387254}" destId="{4C6B9158-B012-4889-8C8C-407B76BC2761}" srcOrd="3" destOrd="0" presId="urn:microsoft.com/office/officeart/2008/layout/AlternatingHexagons"/>
    <dgm:cxn modelId="{D44313F5-4523-4D7D-9226-9391EC9D73F0}" type="presParOf" srcId="{D0C2E35F-0E22-4DE7-B37A-A32E85387254}" destId="{75B7CCAF-875A-4FAC-9C7F-EBE795D298CB}" srcOrd="4" destOrd="0" presId="urn:microsoft.com/office/officeart/2008/layout/AlternatingHexagons"/>
    <dgm:cxn modelId="{33B4B41C-CB00-4BC5-A424-AB9DD6E0CEAE}" type="presParOf" srcId="{D0F3238A-9E6B-4BE1-BDE1-C8DE3DBB717A}" destId="{516A2000-49D1-40D4-871B-321FC279A6AB}" srcOrd="3" destOrd="0" presId="urn:microsoft.com/office/officeart/2008/layout/AlternatingHexagons"/>
    <dgm:cxn modelId="{5C6E37AF-BF56-484A-9FBC-5BC42E4DBA86}" type="presParOf" srcId="{D0F3238A-9E6B-4BE1-BDE1-C8DE3DBB717A}" destId="{7EC2CEF3-04F4-471E-9814-6482DD3E206E}" srcOrd="4" destOrd="0" presId="urn:microsoft.com/office/officeart/2008/layout/AlternatingHexagons"/>
    <dgm:cxn modelId="{FD063A5B-29E3-4489-97EC-32FEFCDA1411}" type="presParOf" srcId="{7EC2CEF3-04F4-471E-9814-6482DD3E206E}" destId="{3547C20C-8560-4468-ACAC-B6E71DE533F1}" srcOrd="0" destOrd="0" presId="urn:microsoft.com/office/officeart/2008/layout/AlternatingHexagons"/>
    <dgm:cxn modelId="{57534F91-AEEF-43ED-A900-80C7F158CB93}" type="presParOf" srcId="{7EC2CEF3-04F4-471E-9814-6482DD3E206E}" destId="{D3937362-0426-4CB4-9C2C-DAC45C7D6D05}" srcOrd="1" destOrd="0" presId="urn:microsoft.com/office/officeart/2008/layout/AlternatingHexagons"/>
    <dgm:cxn modelId="{003FCE16-C712-4F9F-A2E8-BBE53633D3E4}" type="presParOf" srcId="{7EC2CEF3-04F4-471E-9814-6482DD3E206E}" destId="{19F7DFB7-302C-4DD3-9006-3BB885F70BCD}" srcOrd="2" destOrd="0" presId="urn:microsoft.com/office/officeart/2008/layout/AlternatingHexagons"/>
    <dgm:cxn modelId="{0A0DC3C7-1530-437C-B321-3B7B3F56D002}" type="presParOf" srcId="{7EC2CEF3-04F4-471E-9814-6482DD3E206E}" destId="{0B100A1F-E6E4-4F17-8875-47025AA54C26}" srcOrd="3" destOrd="0" presId="urn:microsoft.com/office/officeart/2008/layout/AlternatingHexagons"/>
    <dgm:cxn modelId="{348A8B7A-8C94-41A4-BF85-77243D57175A}" type="presParOf" srcId="{7EC2CEF3-04F4-471E-9814-6482DD3E206E}" destId="{6E96FE1C-DCD1-41BE-B499-078F8D1923ED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A91D84B-90B5-4886-ACDA-98D308F0BA65}" type="doc">
      <dgm:prSet loTypeId="urn:microsoft.com/office/officeart/2008/layout/AlternatingHexagons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5A8147-C08E-4830-B583-A9186CCAE0D8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 dirty="0">
            <a:noFill/>
          </a:endParaRPr>
        </a:p>
      </dgm:t>
    </dgm:pt>
    <dgm:pt modelId="{AE40D388-4432-4D77-9273-3FF1E1A2E386}" type="parTrans" cxnId="{13E2D27F-5142-4813-B0D3-23847B133AA1}">
      <dgm:prSet/>
      <dgm:spPr/>
      <dgm:t>
        <a:bodyPr/>
        <a:lstStyle/>
        <a:p>
          <a:endParaRPr lang="en-US">
            <a:noFill/>
          </a:endParaRPr>
        </a:p>
      </dgm:t>
    </dgm:pt>
    <dgm:pt modelId="{EBC541D8-CD83-4283-8B97-10AAA5E8A185}" type="sibTrans" cxnId="{13E2D27F-5142-4813-B0D3-23847B133AA1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>
            <a:noFill/>
          </a:endParaRPr>
        </a:p>
      </dgm:t>
    </dgm:pt>
    <dgm:pt modelId="{70A71113-C0E4-4824-9E8C-11AC547212C6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F560752D-C671-4482-8259-1203192CB0A2}" type="par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900F7974-8FF4-46AF-B409-5C6285364DC6}" type="sibTrans" cxnId="{63961565-3CD2-4843-A496-E9C95B52C325}">
      <dgm:prSet/>
      <dgm:spPr/>
      <dgm:t>
        <a:bodyPr/>
        <a:lstStyle/>
        <a:p>
          <a:endParaRPr lang="en-US">
            <a:noFill/>
          </a:endParaRPr>
        </a:p>
      </dgm:t>
    </dgm:pt>
    <dgm:pt modelId="{5D4E986D-1EDD-41E9-BC87-1BEFD6C45989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dgm:spPr>
      <dgm:t>
        <a:bodyPr/>
        <a:lstStyle/>
        <a:p>
          <a:endParaRPr lang="en-US" dirty="0">
            <a:noFill/>
          </a:endParaRPr>
        </a:p>
      </dgm:t>
    </dgm:pt>
    <dgm:pt modelId="{9F40484B-7C2C-4ADE-B538-EE1A5B7CF075}" type="parTrans" cxnId="{814BFF6C-2866-446B-B288-2352F478E775}">
      <dgm:prSet/>
      <dgm:spPr/>
      <dgm:t>
        <a:bodyPr/>
        <a:lstStyle/>
        <a:p>
          <a:endParaRPr lang="en-US">
            <a:noFill/>
          </a:endParaRPr>
        </a:p>
      </dgm:t>
    </dgm:pt>
    <dgm:pt modelId="{F126743F-33E5-446B-A910-EFE74C81D042}" type="sibTrans" cxnId="{814BFF6C-2866-446B-B288-2352F478E775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75B74635-6E6C-47B7-8562-BEB1BDE9704D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65B336A3-62A9-439E-AEF2-2919380E2EF8}" type="par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D02A920A-1F81-4369-9F46-9731FEED091D}" type="sibTrans" cxnId="{7C23C037-0821-42FB-891B-CE01C156FFD1}">
      <dgm:prSet/>
      <dgm:spPr/>
      <dgm:t>
        <a:bodyPr/>
        <a:lstStyle/>
        <a:p>
          <a:endParaRPr lang="en-US">
            <a:noFill/>
          </a:endParaRPr>
        </a:p>
      </dgm:t>
    </dgm:pt>
    <dgm:pt modelId="{0DEB77AA-81C5-4FC6-B532-C7F28AA8EE47}">
      <dgm:prSet phldrT="[Text]" phldr="1"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CE5E3D05-1762-473F-8416-C99EE123214B}" type="parTrans" cxnId="{3DE6E776-2E0F-48BA-95B3-B17FD31DCCF4}">
      <dgm:prSet/>
      <dgm:spPr/>
      <dgm:t>
        <a:bodyPr/>
        <a:lstStyle/>
        <a:p>
          <a:endParaRPr lang="en-US">
            <a:noFill/>
          </a:endParaRPr>
        </a:p>
      </dgm:t>
    </dgm:pt>
    <dgm:pt modelId="{09FE053B-DDE5-4AD0-962E-03CBDDDDCE04}" type="sibTrans" cxnId="{3DE6E776-2E0F-48BA-95B3-B17FD31DCCF4}">
      <dgm:prSet/>
      <dgm:spPr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>
          <a:softEdge rad="635000"/>
        </a:effectLst>
      </dgm:spPr>
      <dgm:t>
        <a:bodyPr/>
        <a:lstStyle/>
        <a:p>
          <a:endParaRPr lang="en-US">
            <a:noFill/>
          </a:endParaRPr>
        </a:p>
      </dgm:t>
    </dgm:pt>
    <dgm:pt modelId="{E7F7C779-FBEB-4781-8732-3E7858CE2B9C}">
      <dgm:prSet phldrT="[Text]" phldr="1"/>
      <dgm:spPr/>
      <dgm:t>
        <a:bodyPr/>
        <a:lstStyle/>
        <a:p>
          <a:endParaRPr lang="en-US">
            <a:noFill/>
          </a:endParaRPr>
        </a:p>
      </dgm:t>
    </dgm:pt>
    <dgm:pt modelId="{2AF74886-1DC2-4BC8-B65F-36C817E02C01}" type="par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B60A08-321F-4AA6-96B4-EE30B56DE3A1}" type="sibTrans" cxnId="{782BDC2F-423C-4E9F-83BC-20C3A94CB1D0}">
      <dgm:prSet/>
      <dgm:spPr/>
      <dgm:t>
        <a:bodyPr/>
        <a:lstStyle/>
        <a:p>
          <a:endParaRPr lang="en-US">
            <a:noFill/>
          </a:endParaRPr>
        </a:p>
      </dgm:t>
    </dgm:pt>
    <dgm:pt modelId="{D0F3238A-9E6B-4BE1-BDE1-C8DE3DBB717A}" type="pres">
      <dgm:prSet presAssocID="{8A91D84B-90B5-4886-ACDA-98D308F0BA65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6273031-C5C8-4B6E-8EDF-8D0B5F1A8F04}" type="pres">
      <dgm:prSet presAssocID="{885A8147-C08E-4830-B583-A9186CCAE0D8}" presName="composite" presStyleCnt="0"/>
      <dgm:spPr/>
    </dgm:pt>
    <dgm:pt modelId="{EB7BA52B-80BC-4B7D-A2FF-FF5C6A764115}" type="pres">
      <dgm:prSet presAssocID="{885A8147-C08E-4830-B583-A9186CCAE0D8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F4F0E0-C55D-497D-B183-38D63EC8B823}" type="pres">
      <dgm:prSet presAssocID="{885A8147-C08E-4830-B583-A9186CCAE0D8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229D2-9277-4F52-9C50-00E68FAD4F51}" type="pres">
      <dgm:prSet presAssocID="{885A8147-C08E-4830-B583-A9186CCAE0D8}" presName="BalanceSpacing" presStyleCnt="0"/>
      <dgm:spPr/>
    </dgm:pt>
    <dgm:pt modelId="{89A929CE-D588-4BA6-9A9E-0940EA9B816E}" type="pres">
      <dgm:prSet presAssocID="{885A8147-C08E-4830-B583-A9186CCAE0D8}" presName="BalanceSpacing1" presStyleCnt="0"/>
      <dgm:spPr/>
    </dgm:pt>
    <dgm:pt modelId="{D2C086DF-7409-4C84-87B4-7D55CF0641C2}" type="pres">
      <dgm:prSet presAssocID="{EBC541D8-CD83-4283-8B97-10AAA5E8A185}" presName="Accent1Text" presStyleLbl="node1" presStyleIdx="1" presStyleCnt="6"/>
      <dgm:spPr/>
      <dgm:t>
        <a:bodyPr/>
        <a:lstStyle/>
        <a:p>
          <a:endParaRPr lang="en-US"/>
        </a:p>
      </dgm:t>
    </dgm:pt>
    <dgm:pt modelId="{BCFA7D97-9E64-4B64-BE90-FABF92E47806}" type="pres">
      <dgm:prSet presAssocID="{EBC541D8-CD83-4283-8B97-10AAA5E8A185}" presName="spaceBetweenRectangles" presStyleCnt="0"/>
      <dgm:spPr/>
    </dgm:pt>
    <dgm:pt modelId="{D0C2E35F-0E22-4DE7-B37A-A32E85387254}" type="pres">
      <dgm:prSet presAssocID="{5D4E986D-1EDD-41E9-BC87-1BEFD6C45989}" presName="composite" presStyleCnt="0"/>
      <dgm:spPr/>
    </dgm:pt>
    <dgm:pt modelId="{34E07885-9E51-44D0-B7C5-4C0E66D7B240}" type="pres">
      <dgm:prSet presAssocID="{5D4E986D-1EDD-41E9-BC87-1BEFD6C45989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1F1B55-10F6-4B16-8243-BEC5BCE4ABBC}" type="pres">
      <dgm:prSet presAssocID="{5D4E986D-1EDD-41E9-BC87-1BEFD6C45989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A1980F-806D-4870-B2DD-A37136E727CD}" type="pres">
      <dgm:prSet presAssocID="{5D4E986D-1EDD-41E9-BC87-1BEFD6C45989}" presName="BalanceSpacing" presStyleCnt="0"/>
      <dgm:spPr/>
    </dgm:pt>
    <dgm:pt modelId="{4C6B9158-B012-4889-8C8C-407B76BC2761}" type="pres">
      <dgm:prSet presAssocID="{5D4E986D-1EDD-41E9-BC87-1BEFD6C45989}" presName="BalanceSpacing1" presStyleCnt="0"/>
      <dgm:spPr/>
    </dgm:pt>
    <dgm:pt modelId="{75B7CCAF-875A-4FAC-9C7F-EBE795D298CB}" type="pres">
      <dgm:prSet presAssocID="{F126743F-33E5-446B-A910-EFE74C81D042}" presName="Accent1Text" presStyleLbl="node1" presStyleIdx="3" presStyleCnt="6" custLinFactNeighborX="-1773" custLinFactNeighborY="4360"/>
      <dgm:spPr/>
      <dgm:t>
        <a:bodyPr/>
        <a:lstStyle/>
        <a:p>
          <a:endParaRPr lang="en-US"/>
        </a:p>
      </dgm:t>
    </dgm:pt>
    <dgm:pt modelId="{516A2000-49D1-40D4-871B-321FC279A6AB}" type="pres">
      <dgm:prSet presAssocID="{F126743F-33E5-446B-A910-EFE74C81D042}" presName="spaceBetweenRectangles" presStyleCnt="0"/>
      <dgm:spPr/>
    </dgm:pt>
    <dgm:pt modelId="{7EC2CEF3-04F4-471E-9814-6482DD3E206E}" type="pres">
      <dgm:prSet presAssocID="{0DEB77AA-81C5-4FC6-B532-C7F28AA8EE47}" presName="composite" presStyleCnt="0"/>
      <dgm:spPr/>
    </dgm:pt>
    <dgm:pt modelId="{3547C20C-8560-4468-ACAC-B6E71DE533F1}" type="pres">
      <dgm:prSet presAssocID="{0DEB77AA-81C5-4FC6-B532-C7F28AA8EE47}" presName="Parent1" presStyleLbl="node1" presStyleIdx="4" presStyleCnt="6" custLinFactNeighborX="-711" custLinFactNeighborY="9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937362-0426-4CB4-9C2C-DAC45C7D6D05}" type="pres">
      <dgm:prSet presAssocID="{0DEB77AA-81C5-4FC6-B532-C7F28AA8EE47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F7DFB7-302C-4DD3-9006-3BB885F70BCD}" type="pres">
      <dgm:prSet presAssocID="{0DEB77AA-81C5-4FC6-B532-C7F28AA8EE47}" presName="BalanceSpacing" presStyleCnt="0"/>
      <dgm:spPr/>
    </dgm:pt>
    <dgm:pt modelId="{0B100A1F-E6E4-4F17-8875-47025AA54C26}" type="pres">
      <dgm:prSet presAssocID="{0DEB77AA-81C5-4FC6-B532-C7F28AA8EE47}" presName="BalanceSpacing1" presStyleCnt="0"/>
      <dgm:spPr/>
    </dgm:pt>
    <dgm:pt modelId="{6E96FE1C-DCD1-41BE-B499-078F8D1923ED}" type="pres">
      <dgm:prSet presAssocID="{09FE053B-DDE5-4AD0-962E-03CBDDDDCE04}" presName="Accent1Text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CBAB681F-76D1-43CA-95BA-36CDF317B3D4}" type="presOf" srcId="{8A91D84B-90B5-4886-ACDA-98D308F0BA65}" destId="{D0F3238A-9E6B-4BE1-BDE1-C8DE3DBB717A}" srcOrd="0" destOrd="0" presId="urn:microsoft.com/office/officeart/2008/layout/AlternatingHexagons"/>
    <dgm:cxn modelId="{3DE6E776-2E0F-48BA-95B3-B17FD31DCCF4}" srcId="{8A91D84B-90B5-4886-ACDA-98D308F0BA65}" destId="{0DEB77AA-81C5-4FC6-B532-C7F28AA8EE47}" srcOrd="2" destOrd="0" parTransId="{CE5E3D05-1762-473F-8416-C99EE123214B}" sibTransId="{09FE053B-DDE5-4AD0-962E-03CBDDDDCE04}"/>
    <dgm:cxn modelId="{6E9441FA-5951-46FF-AC5F-412142A0A6F8}" type="presOf" srcId="{885A8147-C08E-4830-B583-A9186CCAE0D8}" destId="{EB7BA52B-80BC-4B7D-A2FF-FF5C6A764115}" srcOrd="0" destOrd="0" presId="urn:microsoft.com/office/officeart/2008/layout/AlternatingHexagons"/>
    <dgm:cxn modelId="{BA104617-9D39-4F73-9C65-07904C9673E0}" type="presOf" srcId="{5D4E986D-1EDD-41E9-BC87-1BEFD6C45989}" destId="{34E07885-9E51-44D0-B7C5-4C0E66D7B240}" srcOrd="0" destOrd="0" presId="urn:microsoft.com/office/officeart/2008/layout/AlternatingHexagons"/>
    <dgm:cxn modelId="{4755E2D7-4D19-4478-8427-B14BE44B48C6}" type="presOf" srcId="{70A71113-C0E4-4824-9E8C-11AC547212C6}" destId="{97F4F0E0-C55D-497D-B183-38D63EC8B823}" srcOrd="0" destOrd="0" presId="urn:microsoft.com/office/officeart/2008/layout/AlternatingHexagons"/>
    <dgm:cxn modelId="{77551B77-D750-4EB9-9E5B-EF4B453F3F71}" type="presOf" srcId="{EBC541D8-CD83-4283-8B97-10AAA5E8A185}" destId="{D2C086DF-7409-4C84-87B4-7D55CF0641C2}" srcOrd="0" destOrd="0" presId="urn:microsoft.com/office/officeart/2008/layout/AlternatingHexagons"/>
    <dgm:cxn modelId="{7C23C037-0821-42FB-891B-CE01C156FFD1}" srcId="{5D4E986D-1EDD-41E9-BC87-1BEFD6C45989}" destId="{75B74635-6E6C-47B7-8562-BEB1BDE9704D}" srcOrd="0" destOrd="0" parTransId="{65B336A3-62A9-439E-AEF2-2919380E2EF8}" sibTransId="{D02A920A-1F81-4369-9F46-9731FEED091D}"/>
    <dgm:cxn modelId="{782BDC2F-423C-4E9F-83BC-20C3A94CB1D0}" srcId="{0DEB77AA-81C5-4FC6-B532-C7F28AA8EE47}" destId="{E7F7C779-FBEB-4781-8732-3E7858CE2B9C}" srcOrd="0" destOrd="0" parTransId="{2AF74886-1DC2-4BC8-B65F-36C817E02C01}" sibTransId="{D0B60A08-321F-4AA6-96B4-EE30B56DE3A1}"/>
    <dgm:cxn modelId="{C76853CE-1F65-4D17-807A-8D1F86E1822D}" type="presOf" srcId="{E7F7C779-FBEB-4781-8732-3E7858CE2B9C}" destId="{D3937362-0426-4CB4-9C2C-DAC45C7D6D05}" srcOrd="0" destOrd="0" presId="urn:microsoft.com/office/officeart/2008/layout/AlternatingHexagons"/>
    <dgm:cxn modelId="{814BFF6C-2866-446B-B288-2352F478E775}" srcId="{8A91D84B-90B5-4886-ACDA-98D308F0BA65}" destId="{5D4E986D-1EDD-41E9-BC87-1BEFD6C45989}" srcOrd="1" destOrd="0" parTransId="{9F40484B-7C2C-4ADE-B538-EE1A5B7CF075}" sibTransId="{F126743F-33E5-446B-A910-EFE74C81D042}"/>
    <dgm:cxn modelId="{A458A195-FA81-4013-B3C0-B8EF37246B4D}" type="presOf" srcId="{09FE053B-DDE5-4AD0-962E-03CBDDDDCE04}" destId="{6E96FE1C-DCD1-41BE-B499-078F8D1923ED}" srcOrd="0" destOrd="0" presId="urn:microsoft.com/office/officeart/2008/layout/AlternatingHexagons"/>
    <dgm:cxn modelId="{13E2D27F-5142-4813-B0D3-23847B133AA1}" srcId="{8A91D84B-90B5-4886-ACDA-98D308F0BA65}" destId="{885A8147-C08E-4830-B583-A9186CCAE0D8}" srcOrd="0" destOrd="0" parTransId="{AE40D388-4432-4D77-9273-3FF1E1A2E386}" sibTransId="{EBC541D8-CD83-4283-8B97-10AAA5E8A185}"/>
    <dgm:cxn modelId="{F7AF92DE-CC93-44F7-AC6E-47B63F0F418E}" type="presOf" srcId="{F126743F-33E5-446B-A910-EFE74C81D042}" destId="{75B7CCAF-875A-4FAC-9C7F-EBE795D298CB}" srcOrd="0" destOrd="0" presId="urn:microsoft.com/office/officeart/2008/layout/AlternatingHexagons"/>
    <dgm:cxn modelId="{4E116C21-76CD-4E43-82B4-A3A25124F590}" type="presOf" srcId="{75B74635-6E6C-47B7-8562-BEB1BDE9704D}" destId="{AF1F1B55-10F6-4B16-8243-BEC5BCE4ABBC}" srcOrd="0" destOrd="0" presId="urn:microsoft.com/office/officeart/2008/layout/AlternatingHexagons"/>
    <dgm:cxn modelId="{63961565-3CD2-4843-A496-E9C95B52C325}" srcId="{885A8147-C08E-4830-B583-A9186CCAE0D8}" destId="{70A71113-C0E4-4824-9E8C-11AC547212C6}" srcOrd="0" destOrd="0" parTransId="{F560752D-C671-4482-8259-1203192CB0A2}" sibTransId="{900F7974-8FF4-46AF-B409-5C6285364DC6}"/>
    <dgm:cxn modelId="{CB55F5B6-046F-4E8D-BA5A-91E04EB80952}" type="presOf" srcId="{0DEB77AA-81C5-4FC6-B532-C7F28AA8EE47}" destId="{3547C20C-8560-4468-ACAC-B6E71DE533F1}" srcOrd="0" destOrd="0" presId="urn:microsoft.com/office/officeart/2008/layout/AlternatingHexagons"/>
    <dgm:cxn modelId="{5105058F-8851-4B3F-8CE3-EB736FC7C082}" type="presParOf" srcId="{D0F3238A-9E6B-4BE1-BDE1-C8DE3DBB717A}" destId="{A6273031-C5C8-4B6E-8EDF-8D0B5F1A8F04}" srcOrd="0" destOrd="0" presId="urn:microsoft.com/office/officeart/2008/layout/AlternatingHexagons"/>
    <dgm:cxn modelId="{8338FC28-A8BE-49B7-8E35-7B94C36A5079}" type="presParOf" srcId="{A6273031-C5C8-4B6E-8EDF-8D0B5F1A8F04}" destId="{EB7BA52B-80BC-4B7D-A2FF-FF5C6A764115}" srcOrd="0" destOrd="0" presId="urn:microsoft.com/office/officeart/2008/layout/AlternatingHexagons"/>
    <dgm:cxn modelId="{DC1501D1-7799-4DAC-9C5D-0C5646FD7C0B}" type="presParOf" srcId="{A6273031-C5C8-4B6E-8EDF-8D0B5F1A8F04}" destId="{97F4F0E0-C55D-497D-B183-38D63EC8B823}" srcOrd="1" destOrd="0" presId="urn:microsoft.com/office/officeart/2008/layout/AlternatingHexagons"/>
    <dgm:cxn modelId="{47F4F92F-604C-4A85-8803-22FAF3870FC2}" type="presParOf" srcId="{A6273031-C5C8-4B6E-8EDF-8D0B5F1A8F04}" destId="{C2A229D2-9277-4F52-9C50-00E68FAD4F51}" srcOrd="2" destOrd="0" presId="urn:microsoft.com/office/officeart/2008/layout/AlternatingHexagons"/>
    <dgm:cxn modelId="{05F55BEB-F804-4790-9426-6E0FBEF021C6}" type="presParOf" srcId="{A6273031-C5C8-4B6E-8EDF-8D0B5F1A8F04}" destId="{89A929CE-D588-4BA6-9A9E-0940EA9B816E}" srcOrd="3" destOrd="0" presId="urn:microsoft.com/office/officeart/2008/layout/AlternatingHexagons"/>
    <dgm:cxn modelId="{75A9AE0C-6473-4A6A-A9F2-5D88D0CF6B0E}" type="presParOf" srcId="{A6273031-C5C8-4B6E-8EDF-8D0B5F1A8F04}" destId="{D2C086DF-7409-4C84-87B4-7D55CF0641C2}" srcOrd="4" destOrd="0" presId="urn:microsoft.com/office/officeart/2008/layout/AlternatingHexagons"/>
    <dgm:cxn modelId="{DEBB866C-1B91-4062-8032-FF01C891DBEC}" type="presParOf" srcId="{D0F3238A-9E6B-4BE1-BDE1-C8DE3DBB717A}" destId="{BCFA7D97-9E64-4B64-BE90-FABF92E47806}" srcOrd="1" destOrd="0" presId="urn:microsoft.com/office/officeart/2008/layout/AlternatingHexagons"/>
    <dgm:cxn modelId="{BD75616E-F5E9-4033-A703-BCDD0D6FCE51}" type="presParOf" srcId="{D0F3238A-9E6B-4BE1-BDE1-C8DE3DBB717A}" destId="{D0C2E35F-0E22-4DE7-B37A-A32E85387254}" srcOrd="2" destOrd="0" presId="urn:microsoft.com/office/officeart/2008/layout/AlternatingHexagons"/>
    <dgm:cxn modelId="{1486E705-69DC-47E9-8EDC-6AA7388C2646}" type="presParOf" srcId="{D0C2E35F-0E22-4DE7-B37A-A32E85387254}" destId="{34E07885-9E51-44D0-B7C5-4C0E66D7B240}" srcOrd="0" destOrd="0" presId="urn:microsoft.com/office/officeart/2008/layout/AlternatingHexagons"/>
    <dgm:cxn modelId="{24CC108B-7A1C-44EF-82F4-662435E8ED59}" type="presParOf" srcId="{D0C2E35F-0E22-4DE7-B37A-A32E85387254}" destId="{AF1F1B55-10F6-4B16-8243-BEC5BCE4ABBC}" srcOrd="1" destOrd="0" presId="urn:microsoft.com/office/officeart/2008/layout/AlternatingHexagons"/>
    <dgm:cxn modelId="{257BE9D8-2277-43E0-8C56-6BD4AB36BD57}" type="presParOf" srcId="{D0C2E35F-0E22-4DE7-B37A-A32E85387254}" destId="{D6A1980F-806D-4870-B2DD-A37136E727CD}" srcOrd="2" destOrd="0" presId="urn:microsoft.com/office/officeart/2008/layout/AlternatingHexagons"/>
    <dgm:cxn modelId="{7A76701E-4397-475C-B7AD-729D39897C02}" type="presParOf" srcId="{D0C2E35F-0E22-4DE7-B37A-A32E85387254}" destId="{4C6B9158-B012-4889-8C8C-407B76BC2761}" srcOrd="3" destOrd="0" presId="urn:microsoft.com/office/officeart/2008/layout/AlternatingHexagons"/>
    <dgm:cxn modelId="{D44313F5-4523-4D7D-9226-9391EC9D73F0}" type="presParOf" srcId="{D0C2E35F-0E22-4DE7-B37A-A32E85387254}" destId="{75B7CCAF-875A-4FAC-9C7F-EBE795D298CB}" srcOrd="4" destOrd="0" presId="urn:microsoft.com/office/officeart/2008/layout/AlternatingHexagons"/>
    <dgm:cxn modelId="{33B4B41C-CB00-4BC5-A424-AB9DD6E0CEAE}" type="presParOf" srcId="{D0F3238A-9E6B-4BE1-BDE1-C8DE3DBB717A}" destId="{516A2000-49D1-40D4-871B-321FC279A6AB}" srcOrd="3" destOrd="0" presId="urn:microsoft.com/office/officeart/2008/layout/AlternatingHexagons"/>
    <dgm:cxn modelId="{5C6E37AF-BF56-484A-9FBC-5BC42E4DBA86}" type="presParOf" srcId="{D0F3238A-9E6B-4BE1-BDE1-C8DE3DBB717A}" destId="{7EC2CEF3-04F4-471E-9814-6482DD3E206E}" srcOrd="4" destOrd="0" presId="urn:microsoft.com/office/officeart/2008/layout/AlternatingHexagons"/>
    <dgm:cxn modelId="{FD063A5B-29E3-4489-97EC-32FEFCDA1411}" type="presParOf" srcId="{7EC2CEF3-04F4-471E-9814-6482DD3E206E}" destId="{3547C20C-8560-4468-ACAC-B6E71DE533F1}" srcOrd="0" destOrd="0" presId="urn:microsoft.com/office/officeart/2008/layout/AlternatingHexagons"/>
    <dgm:cxn modelId="{57534F91-AEEF-43ED-A900-80C7F158CB93}" type="presParOf" srcId="{7EC2CEF3-04F4-471E-9814-6482DD3E206E}" destId="{D3937362-0426-4CB4-9C2C-DAC45C7D6D05}" srcOrd="1" destOrd="0" presId="urn:microsoft.com/office/officeart/2008/layout/AlternatingHexagons"/>
    <dgm:cxn modelId="{003FCE16-C712-4F9F-A2E8-BBE53633D3E4}" type="presParOf" srcId="{7EC2CEF3-04F4-471E-9814-6482DD3E206E}" destId="{19F7DFB7-302C-4DD3-9006-3BB885F70BCD}" srcOrd="2" destOrd="0" presId="urn:microsoft.com/office/officeart/2008/layout/AlternatingHexagons"/>
    <dgm:cxn modelId="{0A0DC3C7-1530-437C-B321-3B7B3F56D002}" type="presParOf" srcId="{7EC2CEF3-04F4-471E-9814-6482DD3E206E}" destId="{0B100A1F-E6E4-4F17-8875-47025AA54C26}" srcOrd="3" destOrd="0" presId="urn:microsoft.com/office/officeart/2008/layout/AlternatingHexagons"/>
    <dgm:cxn modelId="{348A8B7A-8C94-41A4-BF85-77243D57175A}" type="presParOf" srcId="{7EC2CEF3-04F4-471E-9814-6482DD3E206E}" destId="{6E96FE1C-DCD1-41BE-B499-078F8D1923ED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BA52B-80BC-4B7D-A2FF-FF5C6A764115}">
      <dsp:nvSpPr>
        <dsp:cNvPr id="0" name=""/>
        <dsp:cNvSpPr/>
      </dsp:nvSpPr>
      <dsp:spPr>
        <a:xfrm rot="5400000">
          <a:off x="2243794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2496993" y="197954"/>
        <a:ext cx="755969" cy="868929"/>
      </dsp:txXfrm>
    </dsp:sp>
    <dsp:sp modelId="{97F4F0E0-C55D-497D-B183-38D63EC8B823}">
      <dsp:nvSpPr>
        <dsp:cNvPr id="0" name=""/>
        <dsp:cNvSpPr/>
      </dsp:nvSpPr>
      <dsp:spPr>
        <a:xfrm>
          <a:off x="3457434" y="253708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>
            <a:noFill/>
          </a:endParaRPr>
        </a:p>
      </dsp:txBody>
      <dsp:txXfrm>
        <a:off x="3457434" y="253708"/>
        <a:ext cx="1408802" cy="757420"/>
      </dsp:txXfrm>
    </dsp:sp>
    <dsp:sp modelId="{D2C086DF-7409-4C84-87B4-7D55CF0641C2}">
      <dsp:nvSpPr>
        <dsp:cNvPr id="0" name=""/>
        <dsp:cNvSpPr/>
      </dsp:nvSpPr>
      <dsp:spPr>
        <a:xfrm rot="5400000">
          <a:off x="1057673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197954"/>
        <a:ext cx="755969" cy="868929"/>
      </dsp:txXfrm>
    </dsp:sp>
    <dsp:sp modelId="{34E07885-9E51-44D0-B7C5-4C0E66D7B240}">
      <dsp:nvSpPr>
        <dsp:cNvPr id="0" name=""/>
        <dsp:cNvSpPr/>
      </dsp:nvSpPr>
      <dsp:spPr>
        <a:xfrm rot="5400000">
          <a:off x="1648461" y="1154786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1901660" y="1269451"/>
        <a:ext cx="755969" cy="868929"/>
      </dsp:txXfrm>
    </dsp:sp>
    <dsp:sp modelId="{AF1F1B55-10F6-4B16-8243-BEC5BCE4ABBC}">
      <dsp:nvSpPr>
        <dsp:cNvPr id="0" name=""/>
        <dsp:cNvSpPr/>
      </dsp:nvSpPr>
      <dsp:spPr>
        <a:xfrm>
          <a:off x="321713" y="1325206"/>
          <a:ext cx="1363356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>
            <a:noFill/>
          </a:endParaRPr>
        </a:p>
      </dsp:txBody>
      <dsp:txXfrm>
        <a:off x="321713" y="1325206"/>
        <a:ext cx="1363356" cy="757420"/>
      </dsp:txXfrm>
    </dsp:sp>
    <dsp:sp modelId="{75B7CCAF-875A-4FAC-9C7F-EBE795D298CB}">
      <dsp:nvSpPr>
        <dsp:cNvPr id="0" name=""/>
        <dsp:cNvSpPr/>
      </dsp:nvSpPr>
      <dsp:spPr>
        <a:xfrm rot="5400000">
          <a:off x="2815110" y="1209825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3068309" y="1324490"/>
        <a:ext cx="755969" cy="868929"/>
      </dsp:txXfrm>
    </dsp:sp>
    <dsp:sp modelId="{3547C20C-8560-4468-ACAC-B6E71DE533F1}">
      <dsp:nvSpPr>
        <dsp:cNvPr id="0" name=""/>
        <dsp:cNvSpPr/>
      </dsp:nvSpPr>
      <dsp:spPr>
        <a:xfrm rot="5400000">
          <a:off x="2235985" y="222751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noFill/>
          </a:endParaRPr>
        </a:p>
      </dsp:txBody>
      <dsp:txXfrm rot="-5400000">
        <a:off x="2489184" y="2342184"/>
        <a:ext cx="755969" cy="868929"/>
      </dsp:txXfrm>
    </dsp:sp>
    <dsp:sp modelId="{D3937362-0426-4CB4-9C2C-DAC45C7D6D05}">
      <dsp:nvSpPr>
        <dsp:cNvPr id="0" name=""/>
        <dsp:cNvSpPr/>
      </dsp:nvSpPr>
      <dsp:spPr>
        <a:xfrm>
          <a:off x="3457434" y="2396703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>
            <a:noFill/>
          </a:endParaRPr>
        </a:p>
      </dsp:txBody>
      <dsp:txXfrm>
        <a:off x="3457434" y="2396703"/>
        <a:ext cx="1408802" cy="757420"/>
      </dsp:txXfrm>
    </dsp:sp>
    <dsp:sp modelId="{6E96FE1C-DCD1-41BE-B499-078F8D1923ED}">
      <dsp:nvSpPr>
        <dsp:cNvPr id="0" name=""/>
        <dsp:cNvSpPr/>
      </dsp:nvSpPr>
      <dsp:spPr>
        <a:xfrm rot="5400000">
          <a:off x="1057673" y="2226284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2340949"/>
        <a:ext cx="755969" cy="86892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BA52B-80BC-4B7D-A2FF-FF5C6A764115}">
      <dsp:nvSpPr>
        <dsp:cNvPr id="0" name=""/>
        <dsp:cNvSpPr/>
      </dsp:nvSpPr>
      <dsp:spPr>
        <a:xfrm rot="5400000">
          <a:off x="2243794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2496993" y="197954"/>
        <a:ext cx="755969" cy="868929"/>
      </dsp:txXfrm>
    </dsp:sp>
    <dsp:sp modelId="{97F4F0E0-C55D-497D-B183-38D63EC8B823}">
      <dsp:nvSpPr>
        <dsp:cNvPr id="0" name=""/>
        <dsp:cNvSpPr/>
      </dsp:nvSpPr>
      <dsp:spPr>
        <a:xfrm>
          <a:off x="3457434" y="253708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 dirty="0">
            <a:noFill/>
          </a:endParaRPr>
        </a:p>
      </dsp:txBody>
      <dsp:txXfrm>
        <a:off x="3457434" y="253708"/>
        <a:ext cx="1408802" cy="757420"/>
      </dsp:txXfrm>
    </dsp:sp>
    <dsp:sp modelId="{D2C086DF-7409-4C84-87B4-7D55CF0641C2}">
      <dsp:nvSpPr>
        <dsp:cNvPr id="0" name=""/>
        <dsp:cNvSpPr/>
      </dsp:nvSpPr>
      <dsp:spPr>
        <a:xfrm rot="5400000">
          <a:off x="1057673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197954"/>
        <a:ext cx="755969" cy="868929"/>
      </dsp:txXfrm>
    </dsp:sp>
    <dsp:sp modelId="{34E07885-9E51-44D0-B7C5-4C0E66D7B240}">
      <dsp:nvSpPr>
        <dsp:cNvPr id="0" name=""/>
        <dsp:cNvSpPr/>
      </dsp:nvSpPr>
      <dsp:spPr>
        <a:xfrm rot="5400000">
          <a:off x="1648461" y="1154786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1901660" y="1269451"/>
        <a:ext cx="755969" cy="868929"/>
      </dsp:txXfrm>
    </dsp:sp>
    <dsp:sp modelId="{AF1F1B55-10F6-4B16-8243-BEC5BCE4ABBC}">
      <dsp:nvSpPr>
        <dsp:cNvPr id="0" name=""/>
        <dsp:cNvSpPr/>
      </dsp:nvSpPr>
      <dsp:spPr>
        <a:xfrm>
          <a:off x="321713" y="1325206"/>
          <a:ext cx="1363356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>
            <a:noFill/>
          </a:endParaRPr>
        </a:p>
      </dsp:txBody>
      <dsp:txXfrm>
        <a:off x="321713" y="1325206"/>
        <a:ext cx="1363356" cy="757420"/>
      </dsp:txXfrm>
    </dsp:sp>
    <dsp:sp modelId="{75B7CCAF-875A-4FAC-9C7F-EBE795D298CB}">
      <dsp:nvSpPr>
        <dsp:cNvPr id="0" name=""/>
        <dsp:cNvSpPr/>
      </dsp:nvSpPr>
      <dsp:spPr>
        <a:xfrm rot="5400000">
          <a:off x="2815110" y="1209825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3068309" y="1324490"/>
        <a:ext cx="755969" cy="868929"/>
      </dsp:txXfrm>
    </dsp:sp>
    <dsp:sp modelId="{3547C20C-8560-4468-ACAC-B6E71DE533F1}">
      <dsp:nvSpPr>
        <dsp:cNvPr id="0" name=""/>
        <dsp:cNvSpPr/>
      </dsp:nvSpPr>
      <dsp:spPr>
        <a:xfrm rot="5400000">
          <a:off x="2235985" y="222751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noFill/>
          </a:endParaRPr>
        </a:p>
      </dsp:txBody>
      <dsp:txXfrm rot="-5400000">
        <a:off x="2489184" y="2342184"/>
        <a:ext cx="755969" cy="868929"/>
      </dsp:txXfrm>
    </dsp:sp>
    <dsp:sp modelId="{D3937362-0426-4CB4-9C2C-DAC45C7D6D05}">
      <dsp:nvSpPr>
        <dsp:cNvPr id="0" name=""/>
        <dsp:cNvSpPr/>
      </dsp:nvSpPr>
      <dsp:spPr>
        <a:xfrm>
          <a:off x="3457434" y="2396703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>
            <a:noFill/>
          </a:endParaRPr>
        </a:p>
      </dsp:txBody>
      <dsp:txXfrm>
        <a:off x="3457434" y="2396703"/>
        <a:ext cx="1408802" cy="757420"/>
      </dsp:txXfrm>
    </dsp:sp>
    <dsp:sp modelId="{6E96FE1C-DCD1-41BE-B499-078F8D1923ED}">
      <dsp:nvSpPr>
        <dsp:cNvPr id="0" name=""/>
        <dsp:cNvSpPr/>
      </dsp:nvSpPr>
      <dsp:spPr>
        <a:xfrm rot="5400000">
          <a:off x="1057673" y="2226284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2340949"/>
        <a:ext cx="755969" cy="86892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BA52B-80BC-4B7D-A2FF-FF5C6A764115}">
      <dsp:nvSpPr>
        <dsp:cNvPr id="0" name=""/>
        <dsp:cNvSpPr/>
      </dsp:nvSpPr>
      <dsp:spPr>
        <a:xfrm rot="5400000">
          <a:off x="2243794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2496993" y="197954"/>
        <a:ext cx="755969" cy="868929"/>
      </dsp:txXfrm>
    </dsp:sp>
    <dsp:sp modelId="{97F4F0E0-C55D-497D-B183-38D63EC8B823}">
      <dsp:nvSpPr>
        <dsp:cNvPr id="0" name=""/>
        <dsp:cNvSpPr/>
      </dsp:nvSpPr>
      <dsp:spPr>
        <a:xfrm>
          <a:off x="3457434" y="253708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>
            <a:noFill/>
          </a:endParaRPr>
        </a:p>
      </dsp:txBody>
      <dsp:txXfrm>
        <a:off x="3457434" y="253708"/>
        <a:ext cx="1408802" cy="757420"/>
      </dsp:txXfrm>
    </dsp:sp>
    <dsp:sp modelId="{D2C086DF-7409-4C84-87B4-7D55CF0641C2}">
      <dsp:nvSpPr>
        <dsp:cNvPr id="0" name=""/>
        <dsp:cNvSpPr/>
      </dsp:nvSpPr>
      <dsp:spPr>
        <a:xfrm rot="5400000">
          <a:off x="1057673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197954"/>
        <a:ext cx="755969" cy="868929"/>
      </dsp:txXfrm>
    </dsp:sp>
    <dsp:sp modelId="{34E07885-9E51-44D0-B7C5-4C0E66D7B240}">
      <dsp:nvSpPr>
        <dsp:cNvPr id="0" name=""/>
        <dsp:cNvSpPr/>
      </dsp:nvSpPr>
      <dsp:spPr>
        <a:xfrm rot="5400000">
          <a:off x="1648461" y="1154786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1901660" y="1269451"/>
        <a:ext cx="755969" cy="868929"/>
      </dsp:txXfrm>
    </dsp:sp>
    <dsp:sp modelId="{AF1F1B55-10F6-4B16-8243-BEC5BCE4ABBC}">
      <dsp:nvSpPr>
        <dsp:cNvPr id="0" name=""/>
        <dsp:cNvSpPr/>
      </dsp:nvSpPr>
      <dsp:spPr>
        <a:xfrm>
          <a:off x="321713" y="1325206"/>
          <a:ext cx="1363356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>
            <a:noFill/>
          </a:endParaRPr>
        </a:p>
      </dsp:txBody>
      <dsp:txXfrm>
        <a:off x="321713" y="1325206"/>
        <a:ext cx="1363356" cy="757420"/>
      </dsp:txXfrm>
    </dsp:sp>
    <dsp:sp modelId="{75B7CCAF-875A-4FAC-9C7F-EBE795D298CB}">
      <dsp:nvSpPr>
        <dsp:cNvPr id="0" name=""/>
        <dsp:cNvSpPr/>
      </dsp:nvSpPr>
      <dsp:spPr>
        <a:xfrm rot="5400000">
          <a:off x="2815110" y="1209825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3068309" y="1324490"/>
        <a:ext cx="755969" cy="868929"/>
      </dsp:txXfrm>
    </dsp:sp>
    <dsp:sp modelId="{3547C20C-8560-4468-ACAC-B6E71DE533F1}">
      <dsp:nvSpPr>
        <dsp:cNvPr id="0" name=""/>
        <dsp:cNvSpPr/>
      </dsp:nvSpPr>
      <dsp:spPr>
        <a:xfrm rot="5400000">
          <a:off x="2235985" y="222751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noFill/>
          </a:endParaRPr>
        </a:p>
      </dsp:txBody>
      <dsp:txXfrm rot="-5400000">
        <a:off x="2489184" y="2342184"/>
        <a:ext cx="755969" cy="868929"/>
      </dsp:txXfrm>
    </dsp:sp>
    <dsp:sp modelId="{D3937362-0426-4CB4-9C2C-DAC45C7D6D05}">
      <dsp:nvSpPr>
        <dsp:cNvPr id="0" name=""/>
        <dsp:cNvSpPr/>
      </dsp:nvSpPr>
      <dsp:spPr>
        <a:xfrm>
          <a:off x="3457434" y="2396703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>
            <a:noFill/>
          </a:endParaRPr>
        </a:p>
      </dsp:txBody>
      <dsp:txXfrm>
        <a:off x="3457434" y="2396703"/>
        <a:ext cx="1408802" cy="757420"/>
      </dsp:txXfrm>
    </dsp:sp>
    <dsp:sp modelId="{6E96FE1C-DCD1-41BE-B499-078F8D1923ED}">
      <dsp:nvSpPr>
        <dsp:cNvPr id="0" name=""/>
        <dsp:cNvSpPr/>
      </dsp:nvSpPr>
      <dsp:spPr>
        <a:xfrm rot="5400000">
          <a:off x="1057673" y="2226284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2340949"/>
        <a:ext cx="755969" cy="8689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BA52B-80BC-4B7D-A2FF-FF5C6A764115}">
      <dsp:nvSpPr>
        <dsp:cNvPr id="0" name=""/>
        <dsp:cNvSpPr/>
      </dsp:nvSpPr>
      <dsp:spPr>
        <a:xfrm rot="5400000">
          <a:off x="2243794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2496993" y="197954"/>
        <a:ext cx="755969" cy="868929"/>
      </dsp:txXfrm>
    </dsp:sp>
    <dsp:sp modelId="{97F4F0E0-C55D-497D-B183-38D63EC8B823}">
      <dsp:nvSpPr>
        <dsp:cNvPr id="0" name=""/>
        <dsp:cNvSpPr/>
      </dsp:nvSpPr>
      <dsp:spPr>
        <a:xfrm>
          <a:off x="3457434" y="253708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>
            <a:noFill/>
          </a:endParaRPr>
        </a:p>
      </dsp:txBody>
      <dsp:txXfrm>
        <a:off x="3457434" y="253708"/>
        <a:ext cx="1408802" cy="757420"/>
      </dsp:txXfrm>
    </dsp:sp>
    <dsp:sp modelId="{D2C086DF-7409-4C84-87B4-7D55CF0641C2}">
      <dsp:nvSpPr>
        <dsp:cNvPr id="0" name=""/>
        <dsp:cNvSpPr/>
      </dsp:nvSpPr>
      <dsp:spPr>
        <a:xfrm rot="5400000">
          <a:off x="1057673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197954"/>
        <a:ext cx="755969" cy="868929"/>
      </dsp:txXfrm>
    </dsp:sp>
    <dsp:sp modelId="{34E07885-9E51-44D0-B7C5-4C0E66D7B240}">
      <dsp:nvSpPr>
        <dsp:cNvPr id="0" name=""/>
        <dsp:cNvSpPr/>
      </dsp:nvSpPr>
      <dsp:spPr>
        <a:xfrm rot="5400000">
          <a:off x="1648461" y="1154786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1901660" y="1269451"/>
        <a:ext cx="755969" cy="868929"/>
      </dsp:txXfrm>
    </dsp:sp>
    <dsp:sp modelId="{AF1F1B55-10F6-4B16-8243-BEC5BCE4ABBC}">
      <dsp:nvSpPr>
        <dsp:cNvPr id="0" name=""/>
        <dsp:cNvSpPr/>
      </dsp:nvSpPr>
      <dsp:spPr>
        <a:xfrm>
          <a:off x="321713" y="1325206"/>
          <a:ext cx="1363356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>
            <a:noFill/>
          </a:endParaRPr>
        </a:p>
      </dsp:txBody>
      <dsp:txXfrm>
        <a:off x="321713" y="1325206"/>
        <a:ext cx="1363356" cy="757420"/>
      </dsp:txXfrm>
    </dsp:sp>
    <dsp:sp modelId="{75B7CCAF-875A-4FAC-9C7F-EBE795D298CB}">
      <dsp:nvSpPr>
        <dsp:cNvPr id="0" name=""/>
        <dsp:cNvSpPr/>
      </dsp:nvSpPr>
      <dsp:spPr>
        <a:xfrm rot="5400000">
          <a:off x="2815110" y="1209825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3068309" y="1324490"/>
        <a:ext cx="755969" cy="868929"/>
      </dsp:txXfrm>
    </dsp:sp>
    <dsp:sp modelId="{3547C20C-8560-4468-ACAC-B6E71DE533F1}">
      <dsp:nvSpPr>
        <dsp:cNvPr id="0" name=""/>
        <dsp:cNvSpPr/>
      </dsp:nvSpPr>
      <dsp:spPr>
        <a:xfrm rot="5400000">
          <a:off x="2235985" y="222751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noFill/>
          </a:endParaRPr>
        </a:p>
      </dsp:txBody>
      <dsp:txXfrm rot="-5400000">
        <a:off x="2489184" y="2342184"/>
        <a:ext cx="755969" cy="868929"/>
      </dsp:txXfrm>
    </dsp:sp>
    <dsp:sp modelId="{D3937362-0426-4CB4-9C2C-DAC45C7D6D05}">
      <dsp:nvSpPr>
        <dsp:cNvPr id="0" name=""/>
        <dsp:cNvSpPr/>
      </dsp:nvSpPr>
      <dsp:spPr>
        <a:xfrm>
          <a:off x="3457434" y="2396703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>
            <a:noFill/>
          </a:endParaRPr>
        </a:p>
      </dsp:txBody>
      <dsp:txXfrm>
        <a:off x="3457434" y="2396703"/>
        <a:ext cx="1408802" cy="757420"/>
      </dsp:txXfrm>
    </dsp:sp>
    <dsp:sp modelId="{6E96FE1C-DCD1-41BE-B499-078F8D1923ED}">
      <dsp:nvSpPr>
        <dsp:cNvPr id="0" name=""/>
        <dsp:cNvSpPr/>
      </dsp:nvSpPr>
      <dsp:spPr>
        <a:xfrm rot="5400000">
          <a:off x="1057673" y="2226284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2340949"/>
        <a:ext cx="755969" cy="8689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BA52B-80BC-4B7D-A2FF-FF5C6A764115}">
      <dsp:nvSpPr>
        <dsp:cNvPr id="0" name=""/>
        <dsp:cNvSpPr/>
      </dsp:nvSpPr>
      <dsp:spPr>
        <a:xfrm rot="5400000">
          <a:off x="2243794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2496993" y="197954"/>
        <a:ext cx="755969" cy="868929"/>
      </dsp:txXfrm>
    </dsp:sp>
    <dsp:sp modelId="{97F4F0E0-C55D-497D-B183-38D63EC8B823}">
      <dsp:nvSpPr>
        <dsp:cNvPr id="0" name=""/>
        <dsp:cNvSpPr/>
      </dsp:nvSpPr>
      <dsp:spPr>
        <a:xfrm>
          <a:off x="3457434" y="253708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>
            <a:noFill/>
          </a:endParaRPr>
        </a:p>
      </dsp:txBody>
      <dsp:txXfrm>
        <a:off x="3457434" y="253708"/>
        <a:ext cx="1408802" cy="757420"/>
      </dsp:txXfrm>
    </dsp:sp>
    <dsp:sp modelId="{D2C086DF-7409-4C84-87B4-7D55CF0641C2}">
      <dsp:nvSpPr>
        <dsp:cNvPr id="0" name=""/>
        <dsp:cNvSpPr/>
      </dsp:nvSpPr>
      <dsp:spPr>
        <a:xfrm rot="5400000">
          <a:off x="1057673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197954"/>
        <a:ext cx="755969" cy="868929"/>
      </dsp:txXfrm>
    </dsp:sp>
    <dsp:sp modelId="{34E07885-9E51-44D0-B7C5-4C0E66D7B240}">
      <dsp:nvSpPr>
        <dsp:cNvPr id="0" name=""/>
        <dsp:cNvSpPr/>
      </dsp:nvSpPr>
      <dsp:spPr>
        <a:xfrm rot="5400000">
          <a:off x="1648461" y="1154786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1901660" y="1269451"/>
        <a:ext cx="755969" cy="868929"/>
      </dsp:txXfrm>
    </dsp:sp>
    <dsp:sp modelId="{AF1F1B55-10F6-4B16-8243-BEC5BCE4ABBC}">
      <dsp:nvSpPr>
        <dsp:cNvPr id="0" name=""/>
        <dsp:cNvSpPr/>
      </dsp:nvSpPr>
      <dsp:spPr>
        <a:xfrm>
          <a:off x="321713" y="1325206"/>
          <a:ext cx="1363356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>
            <a:noFill/>
          </a:endParaRPr>
        </a:p>
      </dsp:txBody>
      <dsp:txXfrm>
        <a:off x="321713" y="1325206"/>
        <a:ext cx="1363356" cy="757420"/>
      </dsp:txXfrm>
    </dsp:sp>
    <dsp:sp modelId="{75B7CCAF-875A-4FAC-9C7F-EBE795D298CB}">
      <dsp:nvSpPr>
        <dsp:cNvPr id="0" name=""/>
        <dsp:cNvSpPr/>
      </dsp:nvSpPr>
      <dsp:spPr>
        <a:xfrm rot="5400000">
          <a:off x="2815110" y="1209825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3068309" y="1324490"/>
        <a:ext cx="755969" cy="868929"/>
      </dsp:txXfrm>
    </dsp:sp>
    <dsp:sp modelId="{3547C20C-8560-4468-ACAC-B6E71DE533F1}">
      <dsp:nvSpPr>
        <dsp:cNvPr id="0" name=""/>
        <dsp:cNvSpPr/>
      </dsp:nvSpPr>
      <dsp:spPr>
        <a:xfrm rot="5400000">
          <a:off x="2235985" y="222751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noFill/>
          </a:endParaRPr>
        </a:p>
      </dsp:txBody>
      <dsp:txXfrm rot="-5400000">
        <a:off x="2489184" y="2342184"/>
        <a:ext cx="755969" cy="868929"/>
      </dsp:txXfrm>
    </dsp:sp>
    <dsp:sp modelId="{D3937362-0426-4CB4-9C2C-DAC45C7D6D05}">
      <dsp:nvSpPr>
        <dsp:cNvPr id="0" name=""/>
        <dsp:cNvSpPr/>
      </dsp:nvSpPr>
      <dsp:spPr>
        <a:xfrm>
          <a:off x="3457434" y="2396703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>
            <a:noFill/>
          </a:endParaRPr>
        </a:p>
      </dsp:txBody>
      <dsp:txXfrm>
        <a:off x="3457434" y="2396703"/>
        <a:ext cx="1408802" cy="757420"/>
      </dsp:txXfrm>
    </dsp:sp>
    <dsp:sp modelId="{6E96FE1C-DCD1-41BE-B499-078F8D1923ED}">
      <dsp:nvSpPr>
        <dsp:cNvPr id="0" name=""/>
        <dsp:cNvSpPr/>
      </dsp:nvSpPr>
      <dsp:spPr>
        <a:xfrm rot="5400000">
          <a:off x="1057673" y="2226284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2340949"/>
        <a:ext cx="755969" cy="8689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BA52B-80BC-4B7D-A2FF-FF5C6A764115}">
      <dsp:nvSpPr>
        <dsp:cNvPr id="0" name=""/>
        <dsp:cNvSpPr/>
      </dsp:nvSpPr>
      <dsp:spPr>
        <a:xfrm rot="5400000">
          <a:off x="2243794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2496993" y="197954"/>
        <a:ext cx="755969" cy="868929"/>
      </dsp:txXfrm>
    </dsp:sp>
    <dsp:sp modelId="{97F4F0E0-C55D-497D-B183-38D63EC8B823}">
      <dsp:nvSpPr>
        <dsp:cNvPr id="0" name=""/>
        <dsp:cNvSpPr/>
      </dsp:nvSpPr>
      <dsp:spPr>
        <a:xfrm>
          <a:off x="3457434" y="253708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>
            <a:noFill/>
          </a:endParaRPr>
        </a:p>
      </dsp:txBody>
      <dsp:txXfrm>
        <a:off x="3457434" y="253708"/>
        <a:ext cx="1408802" cy="757420"/>
      </dsp:txXfrm>
    </dsp:sp>
    <dsp:sp modelId="{D2C086DF-7409-4C84-87B4-7D55CF0641C2}">
      <dsp:nvSpPr>
        <dsp:cNvPr id="0" name=""/>
        <dsp:cNvSpPr/>
      </dsp:nvSpPr>
      <dsp:spPr>
        <a:xfrm rot="5400000">
          <a:off x="1057673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197954"/>
        <a:ext cx="755969" cy="868929"/>
      </dsp:txXfrm>
    </dsp:sp>
    <dsp:sp modelId="{34E07885-9E51-44D0-B7C5-4C0E66D7B240}">
      <dsp:nvSpPr>
        <dsp:cNvPr id="0" name=""/>
        <dsp:cNvSpPr/>
      </dsp:nvSpPr>
      <dsp:spPr>
        <a:xfrm rot="5400000">
          <a:off x="1648461" y="1154786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1901660" y="1269451"/>
        <a:ext cx="755969" cy="868929"/>
      </dsp:txXfrm>
    </dsp:sp>
    <dsp:sp modelId="{AF1F1B55-10F6-4B16-8243-BEC5BCE4ABBC}">
      <dsp:nvSpPr>
        <dsp:cNvPr id="0" name=""/>
        <dsp:cNvSpPr/>
      </dsp:nvSpPr>
      <dsp:spPr>
        <a:xfrm>
          <a:off x="321713" y="1325206"/>
          <a:ext cx="1363356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>
            <a:noFill/>
          </a:endParaRPr>
        </a:p>
      </dsp:txBody>
      <dsp:txXfrm>
        <a:off x="321713" y="1325206"/>
        <a:ext cx="1363356" cy="757420"/>
      </dsp:txXfrm>
    </dsp:sp>
    <dsp:sp modelId="{75B7CCAF-875A-4FAC-9C7F-EBE795D298CB}">
      <dsp:nvSpPr>
        <dsp:cNvPr id="0" name=""/>
        <dsp:cNvSpPr/>
      </dsp:nvSpPr>
      <dsp:spPr>
        <a:xfrm rot="5400000">
          <a:off x="2815110" y="1209825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3068309" y="1324490"/>
        <a:ext cx="755969" cy="868929"/>
      </dsp:txXfrm>
    </dsp:sp>
    <dsp:sp modelId="{3547C20C-8560-4468-ACAC-B6E71DE533F1}">
      <dsp:nvSpPr>
        <dsp:cNvPr id="0" name=""/>
        <dsp:cNvSpPr/>
      </dsp:nvSpPr>
      <dsp:spPr>
        <a:xfrm rot="5400000">
          <a:off x="2235985" y="222751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noFill/>
          </a:endParaRPr>
        </a:p>
      </dsp:txBody>
      <dsp:txXfrm rot="-5400000">
        <a:off x="2489184" y="2342184"/>
        <a:ext cx="755969" cy="868929"/>
      </dsp:txXfrm>
    </dsp:sp>
    <dsp:sp modelId="{D3937362-0426-4CB4-9C2C-DAC45C7D6D05}">
      <dsp:nvSpPr>
        <dsp:cNvPr id="0" name=""/>
        <dsp:cNvSpPr/>
      </dsp:nvSpPr>
      <dsp:spPr>
        <a:xfrm>
          <a:off x="3457434" y="2396703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>
            <a:noFill/>
          </a:endParaRPr>
        </a:p>
      </dsp:txBody>
      <dsp:txXfrm>
        <a:off x="3457434" y="2396703"/>
        <a:ext cx="1408802" cy="757420"/>
      </dsp:txXfrm>
    </dsp:sp>
    <dsp:sp modelId="{6E96FE1C-DCD1-41BE-B499-078F8D1923ED}">
      <dsp:nvSpPr>
        <dsp:cNvPr id="0" name=""/>
        <dsp:cNvSpPr/>
      </dsp:nvSpPr>
      <dsp:spPr>
        <a:xfrm rot="5400000">
          <a:off x="1057673" y="2226284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2340949"/>
        <a:ext cx="755969" cy="86892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BA52B-80BC-4B7D-A2FF-FF5C6A764115}">
      <dsp:nvSpPr>
        <dsp:cNvPr id="0" name=""/>
        <dsp:cNvSpPr/>
      </dsp:nvSpPr>
      <dsp:spPr>
        <a:xfrm rot="5400000">
          <a:off x="2243794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2496993" y="197954"/>
        <a:ext cx="755969" cy="868929"/>
      </dsp:txXfrm>
    </dsp:sp>
    <dsp:sp modelId="{97F4F0E0-C55D-497D-B183-38D63EC8B823}">
      <dsp:nvSpPr>
        <dsp:cNvPr id="0" name=""/>
        <dsp:cNvSpPr/>
      </dsp:nvSpPr>
      <dsp:spPr>
        <a:xfrm>
          <a:off x="3457434" y="253708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>
            <a:noFill/>
          </a:endParaRPr>
        </a:p>
      </dsp:txBody>
      <dsp:txXfrm>
        <a:off x="3457434" y="253708"/>
        <a:ext cx="1408802" cy="757420"/>
      </dsp:txXfrm>
    </dsp:sp>
    <dsp:sp modelId="{D2C086DF-7409-4C84-87B4-7D55CF0641C2}">
      <dsp:nvSpPr>
        <dsp:cNvPr id="0" name=""/>
        <dsp:cNvSpPr/>
      </dsp:nvSpPr>
      <dsp:spPr>
        <a:xfrm rot="5400000">
          <a:off x="1057673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197954"/>
        <a:ext cx="755969" cy="868929"/>
      </dsp:txXfrm>
    </dsp:sp>
    <dsp:sp modelId="{34E07885-9E51-44D0-B7C5-4C0E66D7B240}">
      <dsp:nvSpPr>
        <dsp:cNvPr id="0" name=""/>
        <dsp:cNvSpPr/>
      </dsp:nvSpPr>
      <dsp:spPr>
        <a:xfrm rot="5400000">
          <a:off x="1648461" y="1154786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1901660" y="1269451"/>
        <a:ext cx="755969" cy="868929"/>
      </dsp:txXfrm>
    </dsp:sp>
    <dsp:sp modelId="{AF1F1B55-10F6-4B16-8243-BEC5BCE4ABBC}">
      <dsp:nvSpPr>
        <dsp:cNvPr id="0" name=""/>
        <dsp:cNvSpPr/>
      </dsp:nvSpPr>
      <dsp:spPr>
        <a:xfrm>
          <a:off x="321713" y="1325206"/>
          <a:ext cx="1363356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>
            <a:noFill/>
          </a:endParaRPr>
        </a:p>
      </dsp:txBody>
      <dsp:txXfrm>
        <a:off x="321713" y="1325206"/>
        <a:ext cx="1363356" cy="757420"/>
      </dsp:txXfrm>
    </dsp:sp>
    <dsp:sp modelId="{75B7CCAF-875A-4FAC-9C7F-EBE795D298CB}">
      <dsp:nvSpPr>
        <dsp:cNvPr id="0" name=""/>
        <dsp:cNvSpPr/>
      </dsp:nvSpPr>
      <dsp:spPr>
        <a:xfrm rot="5400000">
          <a:off x="2815110" y="1209825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3068309" y="1324490"/>
        <a:ext cx="755969" cy="868929"/>
      </dsp:txXfrm>
    </dsp:sp>
    <dsp:sp modelId="{3547C20C-8560-4468-ACAC-B6E71DE533F1}">
      <dsp:nvSpPr>
        <dsp:cNvPr id="0" name=""/>
        <dsp:cNvSpPr/>
      </dsp:nvSpPr>
      <dsp:spPr>
        <a:xfrm rot="5400000">
          <a:off x="2235985" y="222751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noFill/>
          </a:endParaRPr>
        </a:p>
      </dsp:txBody>
      <dsp:txXfrm rot="-5400000">
        <a:off x="2489184" y="2342184"/>
        <a:ext cx="755969" cy="868929"/>
      </dsp:txXfrm>
    </dsp:sp>
    <dsp:sp modelId="{D3937362-0426-4CB4-9C2C-DAC45C7D6D05}">
      <dsp:nvSpPr>
        <dsp:cNvPr id="0" name=""/>
        <dsp:cNvSpPr/>
      </dsp:nvSpPr>
      <dsp:spPr>
        <a:xfrm>
          <a:off x="3457434" y="2396703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>
            <a:noFill/>
          </a:endParaRPr>
        </a:p>
      </dsp:txBody>
      <dsp:txXfrm>
        <a:off x="3457434" y="2396703"/>
        <a:ext cx="1408802" cy="757420"/>
      </dsp:txXfrm>
    </dsp:sp>
    <dsp:sp modelId="{6E96FE1C-DCD1-41BE-B499-078F8D1923ED}">
      <dsp:nvSpPr>
        <dsp:cNvPr id="0" name=""/>
        <dsp:cNvSpPr/>
      </dsp:nvSpPr>
      <dsp:spPr>
        <a:xfrm rot="5400000">
          <a:off x="1057673" y="2226284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2340949"/>
        <a:ext cx="755969" cy="86892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BA52B-80BC-4B7D-A2FF-FF5C6A764115}">
      <dsp:nvSpPr>
        <dsp:cNvPr id="0" name=""/>
        <dsp:cNvSpPr/>
      </dsp:nvSpPr>
      <dsp:spPr>
        <a:xfrm rot="5400000">
          <a:off x="2243794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2496993" y="197954"/>
        <a:ext cx="755969" cy="868929"/>
      </dsp:txXfrm>
    </dsp:sp>
    <dsp:sp modelId="{97F4F0E0-C55D-497D-B183-38D63EC8B823}">
      <dsp:nvSpPr>
        <dsp:cNvPr id="0" name=""/>
        <dsp:cNvSpPr/>
      </dsp:nvSpPr>
      <dsp:spPr>
        <a:xfrm>
          <a:off x="3457434" y="253708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>
            <a:noFill/>
          </a:endParaRPr>
        </a:p>
      </dsp:txBody>
      <dsp:txXfrm>
        <a:off x="3457434" y="253708"/>
        <a:ext cx="1408802" cy="757420"/>
      </dsp:txXfrm>
    </dsp:sp>
    <dsp:sp modelId="{D2C086DF-7409-4C84-87B4-7D55CF0641C2}">
      <dsp:nvSpPr>
        <dsp:cNvPr id="0" name=""/>
        <dsp:cNvSpPr/>
      </dsp:nvSpPr>
      <dsp:spPr>
        <a:xfrm rot="5400000">
          <a:off x="1057673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197954"/>
        <a:ext cx="755969" cy="868929"/>
      </dsp:txXfrm>
    </dsp:sp>
    <dsp:sp modelId="{34E07885-9E51-44D0-B7C5-4C0E66D7B240}">
      <dsp:nvSpPr>
        <dsp:cNvPr id="0" name=""/>
        <dsp:cNvSpPr/>
      </dsp:nvSpPr>
      <dsp:spPr>
        <a:xfrm rot="5400000">
          <a:off x="1648461" y="1154786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1901660" y="1269451"/>
        <a:ext cx="755969" cy="868929"/>
      </dsp:txXfrm>
    </dsp:sp>
    <dsp:sp modelId="{AF1F1B55-10F6-4B16-8243-BEC5BCE4ABBC}">
      <dsp:nvSpPr>
        <dsp:cNvPr id="0" name=""/>
        <dsp:cNvSpPr/>
      </dsp:nvSpPr>
      <dsp:spPr>
        <a:xfrm>
          <a:off x="321713" y="1325206"/>
          <a:ext cx="1363356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>
            <a:noFill/>
          </a:endParaRPr>
        </a:p>
      </dsp:txBody>
      <dsp:txXfrm>
        <a:off x="321713" y="1325206"/>
        <a:ext cx="1363356" cy="757420"/>
      </dsp:txXfrm>
    </dsp:sp>
    <dsp:sp modelId="{75B7CCAF-875A-4FAC-9C7F-EBE795D298CB}">
      <dsp:nvSpPr>
        <dsp:cNvPr id="0" name=""/>
        <dsp:cNvSpPr/>
      </dsp:nvSpPr>
      <dsp:spPr>
        <a:xfrm rot="5400000">
          <a:off x="2815110" y="1209825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3068309" y="1324490"/>
        <a:ext cx="755969" cy="868929"/>
      </dsp:txXfrm>
    </dsp:sp>
    <dsp:sp modelId="{3547C20C-8560-4468-ACAC-B6E71DE533F1}">
      <dsp:nvSpPr>
        <dsp:cNvPr id="0" name=""/>
        <dsp:cNvSpPr/>
      </dsp:nvSpPr>
      <dsp:spPr>
        <a:xfrm rot="5400000">
          <a:off x="2235985" y="222751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noFill/>
          </a:endParaRPr>
        </a:p>
      </dsp:txBody>
      <dsp:txXfrm rot="-5400000">
        <a:off x="2489184" y="2342184"/>
        <a:ext cx="755969" cy="868929"/>
      </dsp:txXfrm>
    </dsp:sp>
    <dsp:sp modelId="{D3937362-0426-4CB4-9C2C-DAC45C7D6D05}">
      <dsp:nvSpPr>
        <dsp:cNvPr id="0" name=""/>
        <dsp:cNvSpPr/>
      </dsp:nvSpPr>
      <dsp:spPr>
        <a:xfrm>
          <a:off x="3457434" y="2396703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>
            <a:noFill/>
          </a:endParaRPr>
        </a:p>
      </dsp:txBody>
      <dsp:txXfrm>
        <a:off x="3457434" y="2396703"/>
        <a:ext cx="1408802" cy="757420"/>
      </dsp:txXfrm>
    </dsp:sp>
    <dsp:sp modelId="{6E96FE1C-DCD1-41BE-B499-078F8D1923ED}">
      <dsp:nvSpPr>
        <dsp:cNvPr id="0" name=""/>
        <dsp:cNvSpPr/>
      </dsp:nvSpPr>
      <dsp:spPr>
        <a:xfrm rot="5400000">
          <a:off x="1057673" y="2226284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2340949"/>
        <a:ext cx="755969" cy="86892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BA52B-80BC-4B7D-A2FF-FF5C6A764115}">
      <dsp:nvSpPr>
        <dsp:cNvPr id="0" name=""/>
        <dsp:cNvSpPr/>
      </dsp:nvSpPr>
      <dsp:spPr>
        <a:xfrm rot="5400000">
          <a:off x="2243794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2496993" y="197954"/>
        <a:ext cx="755969" cy="868929"/>
      </dsp:txXfrm>
    </dsp:sp>
    <dsp:sp modelId="{97F4F0E0-C55D-497D-B183-38D63EC8B823}">
      <dsp:nvSpPr>
        <dsp:cNvPr id="0" name=""/>
        <dsp:cNvSpPr/>
      </dsp:nvSpPr>
      <dsp:spPr>
        <a:xfrm>
          <a:off x="3457434" y="253708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>
            <a:noFill/>
          </a:endParaRPr>
        </a:p>
      </dsp:txBody>
      <dsp:txXfrm>
        <a:off x="3457434" y="253708"/>
        <a:ext cx="1408802" cy="757420"/>
      </dsp:txXfrm>
    </dsp:sp>
    <dsp:sp modelId="{D2C086DF-7409-4C84-87B4-7D55CF0641C2}">
      <dsp:nvSpPr>
        <dsp:cNvPr id="0" name=""/>
        <dsp:cNvSpPr/>
      </dsp:nvSpPr>
      <dsp:spPr>
        <a:xfrm rot="5400000">
          <a:off x="1057673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197954"/>
        <a:ext cx="755969" cy="868929"/>
      </dsp:txXfrm>
    </dsp:sp>
    <dsp:sp modelId="{34E07885-9E51-44D0-B7C5-4C0E66D7B240}">
      <dsp:nvSpPr>
        <dsp:cNvPr id="0" name=""/>
        <dsp:cNvSpPr/>
      </dsp:nvSpPr>
      <dsp:spPr>
        <a:xfrm rot="5400000">
          <a:off x="1648461" y="1154786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1901660" y="1269451"/>
        <a:ext cx="755969" cy="868929"/>
      </dsp:txXfrm>
    </dsp:sp>
    <dsp:sp modelId="{AF1F1B55-10F6-4B16-8243-BEC5BCE4ABBC}">
      <dsp:nvSpPr>
        <dsp:cNvPr id="0" name=""/>
        <dsp:cNvSpPr/>
      </dsp:nvSpPr>
      <dsp:spPr>
        <a:xfrm>
          <a:off x="321713" y="1325206"/>
          <a:ext cx="1363356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>
            <a:noFill/>
          </a:endParaRPr>
        </a:p>
      </dsp:txBody>
      <dsp:txXfrm>
        <a:off x="321713" y="1325206"/>
        <a:ext cx="1363356" cy="757420"/>
      </dsp:txXfrm>
    </dsp:sp>
    <dsp:sp modelId="{75B7CCAF-875A-4FAC-9C7F-EBE795D298CB}">
      <dsp:nvSpPr>
        <dsp:cNvPr id="0" name=""/>
        <dsp:cNvSpPr/>
      </dsp:nvSpPr>
      <dsp:spPr>
        <a:xfrm rot="5400000">
          <a:off x="2815110" y="1209825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3068309" y="1324490"/>
        <a:ext cx="755969" cy="868929"/>
      </dsp:txXfrm>
    </dsp:sp>
    <dsp:sp modelId="{3547C20C-8560-4468-ACAC-B6E71DE533F1}">
      <dsp:nvSpPr>
        <dsp:cNvPr id="0" name=""/>
        <dsp:cNvSpPr/>
      </dsp:nvSpPr>
      <dsp:spPr>
        <a:xfrm rot="5400000">
          <a:off x="2235985" y="222751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noFill/>
          </a:endParaRPr>
        </a:p>
      </dsp:txBody>
      <dsp:txXfrm rot="-5400000">
        <a:off x="2489184" y="2342184"/>
        <a:ext cx="755969" cy="868929"/>
      </dsp:txXfrm>
    </dsp:sp>
    <dsp:sp modelId="{D3937362-0426-4CB4-9C2C-DAC45C7D6D05}">
      <dsp:nvSpPr>
        <dsp:cNvPr id="0" name=""/>
        <dsp:cNvSpPr/>
      </dsp:nvSpPr>
      <dsp:spPr>
        <a:xfrm>
          <a:off x="3457434" y="2396703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>
            <a:noFill/>
          </a:endParaRPr>
        </a:p>
      </dsp:txBody>
      <dsp:txXfrm>
        <a:off x="3457434" y="2396703"/>
        <a:ext cx="1408802" cy="757420"/>
      </dsp:txXfrm>
    </dsp:sp>
    <dsp:sp modelId="{6E96FE1C-DCD1-41BE-B499-078F8D1923ED}">
      <dsp:nvSpPr>
        <dsp:cNvPr id="0" name=""/>
        <dsp:cNvSpPr/>
      </dsp:nvSpPr>
      <dsp:spPr>
        <a:xfrm rot="5400000">
          <a:off x="1057673" y="2226284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2340949"/>
        <a:ext cx="755969" cy="86892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BA52B-80BC-4B7D-A2FF-FF5C6A764115}">
      <dsp:nvSpPr>
        <dsp:cNvPr id="0" name=""/>
        <dsp:cNvSpPr/>
      </dsp:nvSpPr>
      <dsp:spPr>
        <a:xfrm rot="5400000">
          <a:off x="2243794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2496993" y="197954"/>
        <a:ext cx="755969" cy="868929"/>
      </dsp:txXfrm>
    </dsp:sp>
    <dsp:sp modelId="{97F4F0E0-C55D-497D-B183-38D63EC8B823}">
      <dsp:nvSpPr>
        <dsp:cNvPr id="0" name=""/>
        <dsp:cNvSpPr/>
      </dsp:nvSpPr>
      <dsp:spPr>
        <a:xfrm>
          <a:off x="3457434" y="253708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>
            <a:noFill/>
          </a:endParaRPr>
        </a:p>
      </dsp:txBody>
      <dsp:txXfrm>
        <a:off x="3457434" y="253708"/>
        <a:ext cx="1408802" cy="757420"/>
      </dsp:txXfrm>
    </dsp:sp>
    <dsp:sp modelId="{D2C086DF-7409-4C84-87B4-7D55CF0641C2}">
      <dsp:nvSpPr>
        <dsp:cNvPr id="0" name=""/>
        <dsp:cNvSpPr/>
      </dsp:nvSpPr>
      <dsp:spPr>
        <a:xfrm rot="5400000">
          <a:off x="1057673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197954"/>
        <a:ext cx="755969" cy="868929"/>
      </dsp:txXfrm>
    </dsp:sp>
    <dsp:sp modelId="{34E07885-9E51-44D0-B7C5-4C0E66D7B240}">
      <dsp:nvSpPr>
        <dsp:cNvPr id="0" name=""/>
        <dsp:cNvSpPr/>
      </dsp:nvSpPr>
      <dsp:spPr>
        <a:xfrm rot="5400000">
          <a:off x="1648461" y="1154786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1901660" y="1269451"/>
        <a:ext cx="755969" cy="868929"/>
      </dsp:txXfrm>
    </dsp:sp>
    <dsp:sp modelId="{AF1F1B55-10F6-4B16-8243-BEC5BCE4ABBC}">
      <dsp:nvSpPr>
        <dsp:cNvPr id="0" name=""/>
        <dsp:cNvSpPr/>
      </dsp:nvSpPr>
      <dsp:spPr>
        <a:xfrm>
          <a:off x="321713" y="1325206"/>
          <a:ext cx="1363356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>
            <a:noFill/>
          </a:endParaRPr>
        </a:p>
      </dsp:txBody>
      <dsp:txXfrm>
        <a:off x="321713" y="1325206"/>
        <a:ext cx="1363356" cy="757420"/>
      </dsp:txXfrm>
    </dsp:sp>
    <dsp:sp modelId="{75B7CCAF-875A-4FAC-9C7F-EBE795D298CB}">
      <dsp:nvSpPr>
        <dsp:cNvPr id="0" name=""/>
        <dsp:cNvSpPr/>
      </dsp:nvSpPr>
      <dsp:spPr>
        <a:xfrm rot="5400000">
          <a:off x="2815110" y="1209825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3068309" y="1324490"/>
        <a:ext cx="755969" cy="868929"/>
      </dsp:txXfrm>
    </dsp:sp>
    <dsp:sp modelId="{3547C20C-8560-4468-ACAC-B6E71DE533F1}">
      <dsp:nvSpPr>
        <dsp:cNvPr id="0" name=""/>
        <dsp:cNvSpPr/>
      </dsp:nvSpPr>
      <dsp:spPr>
        <a:xfrm rot="5400000">
          <a:off x="2235985" y="222751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noFill/>
          </a:endParaRPr>
        </a:p>
      </dsp:txBody>
      <dsp:txXfrm rot="-5400000">
        <a:off x="2489184" y="2342184"/>
        <a:ext cx="755969" cy="868929"/>
      </dsp:txXfrm>
    </dsp:sp>
    <dsp:sp modelId="{D3937362-0426-4CB4-9C2C-DAC45C7D6D05}">
      <dsp:nvSpPr>
        <dsp:cNvPr id="0" name=""/>
        <dsp:cNvSpPr/>
      </dsp:nvSpPr>
      <dsp:spPr>
        <a:xfrm>
          <a:off x="3457434" y="2396703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 dirty="0">
            <a:noFill/>
          </a:endParaRPr>
        </a:p>
      </dsp:txBody>
      <dsp:txXfrm>
        <a:off x="3457434" y="2396703"/>
        <a:ext cx="1408802" cy="757420"/>
      </dsp:txXfrm>
    </dsp:sp>
    <dsp:sp modelId="{6E96FE1C-DCD1-41BE-B499-078F8D1923ED}">
      <dsp:nvSpPr>
        <dsp:cNvPr id="0" name=""/>
        <dsp:cNvSpPr/>
      </dsp:nvSpPr>
      <dsp:spPr>
        <a:xfrm rot="5400000">
          <a:off x="1057673" y="2226284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2340949"/>
        <a:ext cx="755969" cy="86892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BA52B-80BC-4B7D-A2FF-FF5C6A764115}">
      <dsp:nvSpPr>
        <dsp:cNvPr id="0" name=""/>
        <dsp:cNvSpPr/>
      </dsp:nvSpPr>
      <dsp:spPr>
        <a:xfrm rot="5400000">
          <a:off x="2243794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2496993" y="197954"/>
        <a:ext cx="755969" cy="868929"/>
      </dsp:txXfrm>
    </dsp:sp>
    <dsp:sp modelId="{97F4F0E0-C55D-497D-B183-38D63EC8B823}">
      <dsp:nvSpPr>
        <dsp:cNvPr id="0" name=""/>
        <dsp:cNvSpPr/>
      </dsp:nvSpPr>
      <dsp:spPr>
        <a:xfrm>
          <a:off x="3457434" y="253708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>
            <a:noFill/>
          </a:endParaRPr>
        </a:p>
      </dsp:txBody>
      <dsp:txXfrm>
        <a:off x="3457434" y="253708"/>
        <a:ext cx="1408802" cy="757420"/>
      </dsp:txXfrm>
    </dsp:sp>
    <dsp:sp modelId="{D2C086DF-7409-4C84-87B4-7D55CF0641C2}">
      <dsp:nvSpPr>
        <dsp:cNvPr id="0" name=""/>
        <dsp:cNvSpPr/>
      </dsp:nvSpPr>
      <dsp:spPr>
        <a:xfrm rot="5400000">
          <a:off x="1057673" y="8328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197954"/>
        <a:ext cx="755969" cy="868929"/>
      </dsp:txXfrm>
    </dsp:sp>
    <dsp:sp modelId="{34E07885-9E51-44D0-B7C5-4C0E66D7B240}">
      <dsp:nvSpPr>
        <dsp:cNvPr id="0" name=""/>
        <dsp:cNvSpPr/>
      </dsp:nvSpPr>
      <dsp:spPr>
        <a:xfrm rot="5400000">
          <a:off x="1648461" y="1154786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noFill/>
          </a:endParaRPr>
        </a:p>
      </dsp:txBody>
      <dsp:txXfrm rot="-5400000">
        <a:off x="1901660" y="1269451"/>
        <a:ext cx="755969" cy="868929"/>
      </dsp:txXfrm>
    </dsp:sp>
    <dsp:sp modelId="{AF1F1B55-10F6-4B16-8243-BEC5BCE4ABBC}">
      <dsp:nvSpPr>
        <dsp:cNvPr id="0" name=""/>
        <dsp:cNvSpPr/>
      </dsp:nvSpPr>
      <dsp:spPr>
        <a:xfrm>
          <a:off x="321713" y="1325206"/>
          <a:ext cx="1363356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>
            <a:noFill/>
          </a:endParaRPr>
        </a:p>
      </dsp:txBody>
      <dsp:txXfrm>
        <a:off x="321713" y="1325206"/>
        <a:ext cx="1363356" cy="757420"/>
      </dsp:txXfrm>
    </dsp:sp>
    <dsp:sp modelId="{75B7CCAF-875A-4FAC-9C7F-EBE795D298CB}">
      <dsp:nvSpPr>
        <dsp:cNvPr id="0" name=""/>
        <dsp:cNvSpPr/>
      </dsp:nvSpPr>
      <dsp:spPr>
        <a:xfrm rot="5400000">
          <a:off x="2815110" y="1209825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3068309" y="1324490"/>
        <a:ext cx="755969" cy="868929"/>
      </dsp:txXfrm>
    </dsp:sp>
    <dsp:sp modelId="{3547C20C-8560-4468-ACAC-B6E71DE533F1}">
      <dsp:nvSpPr>
        <dsp:cNvPr id="0" name=""/>
        <dsp:cNvSpPr/>
      </dsp:nvSpPr>
      <dsp:spPr>
        <a:xfrm rot="5400000">
          <a:off x="2235985" y="2227519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noFill/>
          </a:endParaRPr>
        </a:p>
      </dsp:txBody>
      <dsp:txXfrm rot="-5400000">
        <a:off x="2489184" y="2342184"/>
        <a:ext cx="755969" cy="868929"/>
      </dsp:txXfrm>
    </dsp:sp>
    <dsp:sp modelId="{D3937362-0426-4CB4-9C2C-DAC45C7D6D05}">
      <dsp:nvSpPr>
        <dsp:cNvPr id="0" name=""/>
        <dsp:cNvSpPr/>
      </dsp:nvSpPr>
      <dsp:spPr>
        <a:xfrm>
          <a:off x="3457434" y="2396703"/>
          <a:ext cx="1408802" cy="757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>
            <a:noFill/>
          </a:endParaRPr>
        </a:p>
      </dsp:txBody>
      <dsp:txXfrm>
        <a:off x="3457434" y="2396703"/>
        <a:ext cx="1408802" cy="757420"/>
      </dsp:txXfrm>
    </dsp:sp>
    <dsp:sp modelId="{6E96FE1C-DCD1-41BE-B499-078F8D1923ED}">
      <dsp:nvSpPr>
        <dsp:cNvPr id="0" name=""/>
        <dsp:cNvSpPr/>
      </dsp:nvSpPr>
      <dsp:spPr>
        <a:xfrm rot="5400000">
          <a:off x="1057673" y="2226284"/>
          <a:ext cx="1262367" cy="109825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ln>
          <a:noFill/>
        </a:ln>
        <a:effectLst>
          <a:softEdge rad="6350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noFill/>
          </a:endParaRPr>
        </a:p>
      </dsp:txBody>
      <dsp:txXfrm rot="-5400000">
        <a:off x="1310872" y="2340949"/>
        <a:ext cx="755969" cy="8689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9B449-B8E5-4535-A21F-BECECDEC9FD9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56121E-E34D-4D8F-971A-BA8DC06C4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04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D-4708-487F-AA45-1D94B26FC16E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436CDD0-81D2-42FE-B7ED-505AAC36D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63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D-4708-487F-AA45-1D94B26FC16E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36CDD0-81D2-42FE-B7ED-505AAC36D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11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D-4708-487F-AA45-1D94B26FC16E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36CDD0-81D2-42FE-B7ED-505AAC36D1A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3771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D-4708-487F-AA45-1D94B26FC16E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36CDD0-81D2-42FE-B7ED-505AAC36D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6706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D-4708-487F-AA45-1D94B26FC16E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36CDD0-81D2-42FE-B7ED-505AAC36D1A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36729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D-4708-487F-AA45-1D94B26FC16E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36CDD0-81D2-42FE-B7ED-505AAC36D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671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D-4708-487F-AA45-1D94B26FC16E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CDD0-81D2-42FE-B7ED-505AAC36D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596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D-4708-487F-AA45-1D94B26FC16E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CDD0-81D2-42FE-B7ED-505AAC36D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7397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P PPT - no logo bottom.jpg"/>
          <p:cNvPicPr>
            <a:picLocks noChangeAspect="1"/>
          </p:cNvPicPr>
          <p:nvPr userDrawn="1"/>
        </p:nvPicPr>
        <p:blipFill>
          <a:blip r:embed="rId2" cstate="print"/>
          <a:srcRect t="27976"/>
          <a:stretch>
            <a:fillRect/>
          </a:stretch>
        </p:blipFill>
        <p:spPr>
          <a:xfrm>
            <a:off x="0" y="4724400"/>
            <a:ext cx="12192000" cy="21336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CE73-2518-4B35-86BA-206FE7AB5347}" type="datetimeFigureOut">
              <a:rPr lang="en-US" smtClean="0"/>
              <a:pPr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DBA2D-C710-4040-BFF9-51FAF6AEFC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63508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D-4708-487F-AA45-1D94B26FC16E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CDD0-81D2-42FE-B7ED-505AAC36D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12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D-4708-487F-AA45-1D94B26FC16E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36CDD0-81D2-42FE-B7ED-505AAC36D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03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D-4708-487F-AA45-1D94B26FC16E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436CDD0-81D2-42FE-B7ED-505AAC36D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830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D-4708-487F-AA45-1D94B26FC16E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436CDD0-81D2-42FE-B7ED-505AAC36D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02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D-4708-487F-AA45-1D94B26FC16E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CDD0-81D2-42FE-B7ED-505AAC36D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324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D-4708-487F-AA45-1D94B26FC16E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CDD0-81D2-42FE-B7ED-505AAC36D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D-4708-487F-AA45-1D94B26FC16E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CDD0-81D2-42FE-B7ED-505AAC36D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489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D-4708-487F-AA45-1D94B26FC16E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36CDD0-81D2-42FE-B7ED-505AAC36D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759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B8E3D-4708-487F-AA45-1D94B26FC16E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436CDD0-81D2-42FE-B7ED-505AAC36D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5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7" r:id="rId1"/>
    <p:sldLayoutId id="2147484128" r:id="rId2"/>
    <p:sldLayoutId id="2147484129" r:id="rId3"/>
    <p:sldLayoutId id="2147484130" r:id="rId4"/>
    <p:sldLayoutId id="2147484131" r:id="rId5"/>
    <p:sldLayoutId id="2147484132" r:id="rId6"/>
    <p:sldLayoutId id="2147484133" r:id="rId7"/>
    <p:sldLayoutId id="2147484134" r:id="rId8"/>
    <p:sldLayoutId id="2147484135" r:id="rId9"/>
    <p:sldLayoutId id="2147484136" r:id="rId10"/>
    <p:sldLayoutId id="2147484137" r:id="rId11"/>
    <p:sldLayoutId id="2147484138" r:id="rId12"/>
    <p:sldLayoutId id="2147484139" r:id="rId13"/>
    <p:sldLayoutId id="2147484140" r:id="rId14"/>
    <p:sldLayoutId id="2147484141" r:id="rId15"/>
    <p:sldLayoutId id="2147484142" r:id="rId16"/>
    <p:sldLayoutId id="21474841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hyperlink" Target="mailto:DBELO@Chickasaw.net" TargetMode="Externa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hyperlink" Target="ChickasawBusinessNetwork.com" TargetMode="Externa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ransportation.gov/osdbu/disadvantaged-business-enterprise/tips-goal-setting-disadvantaged-business-enterprise" TargetMode="External"/><Relationship Id="rId3" Type="http://schemas.openxmlformats.org/officeDocument/2006/relationships/diagramLayout" Target="../diagrams/layout5.xml"/><Relationship Id="rId7" Type="http://schemas.openxmlformats.org/officeDocument/2006/relationships/hyperlink" Target="http://www.ecfr.gov/cgi-bin/text-idx?tpl=/ecfrbrowse/Title49/49cfr26_main_02.tpl" TargetMode="Externa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3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5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802668665"/>
              </p:ext>
            </p:extLst>
          </p:nvPr>
        </p:nvGraphicFramePr>
        <p:xfrm>
          <a:off x="7861300" y="1841500"/>
          <a:ext cx="5187950" cy="3407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8808"/>
            <a:ext cx="103632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Public Consultation: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Chickasaw Nation </a:t>
            </a:r>
            <a:b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Disadvantaged Business Enterprise Program</a:t>
            </a:r>
            <a:b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Goal and Methodology</a:t>
            </a:r>
            <a:b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FY 2022-2024</a:t>
            </a:r>
            <a:endParaRPr lang="en-US" sz="4000" dirty="0"/>
          </a:p>
        </p:txBody>
      </p:sp>
      <p:pic>
        <p:nvPicPr>
          <p:cNvPr id="5" name="Picture 4" descr="Chickasaw Nation | Homahota Consulting LLC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600" y="481552"/>
            <a:ext cx="1790700" cy="1790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6134400"/>
            <a:ext cx="7207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Holly Bell, Procurement Compliance Manager, DBE Liaison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Officer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Chickasaw Nation Tribal Procurement Department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5280" y="4714757"/>
            <a:ext cx="11521440" cy="91440"/>
          </a:xfrm>
          <a:prstGeom prst="rect">
            <a:avLst/>
          </a:prstGeom>
          <a:solidFill>
            <a:srgbClr val="002060">
              <a:alpha val="50000"/>
            </a:srgbClr>
          </a:solidFill>
          <a:ln>
            <a:noFill/>
          </a:ln>
          <a:effectLst>
            <a:softEdge rad="317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83790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2904" y="1541542"/>
            <a:ext cx="11521440" cy="91440"/>
          </a:xfrm>
          <a:prstGeom prst="rect">
            <a:avLst/>
          </a:prstGeom>
          <a:solidFill>
            <a:srgbClr val="002060">
              <a:alpha val="50000"/>
            </a:srgbClr>
          </a:solidFill>
          <a:ln>
            <a:noFill/>
          </a:ln>
          <a:effectLst>
            <a:softEdge rad="317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717306667"/>
              </p:ext>
            </p:extLst>
          </p:nvPr>
        </p:nvGraphicFramePr>
        <p:xfrm>
          <a:off x="-823537" y="-3167"/>
          <a:ext cx="5187950" cy="3407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50" y="71517"/>
            <a:ext cx="12096750" cy="1470025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DBE Goal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Setting (Cont.)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 3: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Race Neutral – Race Conscious Goals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82085" y="2396557"/>
            <a:ext cx="10323077" cy="25853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Chickasaw Nation compared the draft goal from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articipation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DBE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contractors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lack of DBE contract tracking data, our initial goal set will be set at 100% for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race/gender-neutral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means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contracting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the Chickasaw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Nation Business Network’s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Preferred Vendor Program’s resources, our aim is to become acquainted with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 potential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DBEs so they feel encouraged to participate as a DBE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contractor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8439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2334" y="1596042"/>
            <a:ext cx="11521440" cy="91440"/>
          </a:xfrm>
          <a:prstGeom prst="rect">
            <a:avLst/>
          </a:prstGeom>
          <a:solidFill>
            <a:srgbClr val="002060">
              <a:alpha val="50000"/>
            </a:srgbClr>
          </a:solidFill>
          <a:ln>
            <a:noFill/>
          </a:ln>
          <a:effectLst>
            <a:softEdge rad="317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82597354"/>
              </p:ext>
            </p:extLst>
          </p:nvPr>
        </p:nvGraphicFramePr>
        <p:xfrm>
          <a:off x="8044691" y="247502"/>
          <a:ext cx="5187950" cy="3407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1454" y="126017"/>
            <a:ext cx="10363200" cy="1470025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DBE Goal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Setting (Cont.)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 4: Public Consultation</a:t>
            </a:r>
            <a:endParaRPr lang="en-US" sz="4800" dirty="0"/>
          </a:p>
        </p:txBody>
      </p:sp>
      <p:sp>
        <p:nvSpPr>
          <p:cNvPr id="3" name="Rectangle 2"/>
          <p:cNvSpPr/>
          <p:nvPr/>
        </p:nvSpPr>
        <p:spPr>
          <a:xfrm>
            <a:off x="1151179" y="3157507"/>
            <a:ext cx="968375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and Comments: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question and comment period is open for 30 days. You may email your questions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comments to: 			                                  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DBELO@Chickasaw.net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3417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77569" y="78245"/>
            <a:ext cx="10363200" cy="1470025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DBE Program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8450" y="965200"/>
            <a:ext cx="11521440" cy="91440"/>
          </a:xfrm>
          <a:prstGeom prst="rect">
            <a:avLst/>
          </a:prstGeom>
          <a:solidFill>
            <a:srgbClr val="002060">
              <a:alpha val="50000"/>
            </a:srgbClr>
          </a:solidFill>
          <a:ln>
            <a:noFill/>
          </a:ln>
          <a:effectLst>
            <a:softEdge rad="317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765855332"/>
              </p:ext>
            </p:extLst>
          </p:nvPr>
        </p:nvGraphicFramePr>
        <p:xfrm>
          <a:off x="-823537" y="-3167"/>
          <a:ext cx="5187950" cy="3407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1355" y="2435225"/>
            <a:ext cx="11195627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Purpose: Allow for public comment on the Chickasaw Nations Disadvantaged Business Enterprise (DBE) Goal for FY 2022-2024</a:t>
            </a:r>
          </a:p>
          <a:p>
            <a:pPr marL="285750" indent="-285750">
              <a:buFontTx/>
              <a:buChar char="-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 the Federal Transit Administration’s (FTA) regulations, when setting a DBE Goal, recipients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federal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must include a “scheduled,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interactive exchange” with the public to obtain feedback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Schedule:	Background</a:t>
            </a:r>
          </a:p>
          <a:p>
            <a:pPr lvl="4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</a:p>
          <a:p>
            <a:pPr lvl="4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Steps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Public Comments/Questions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8147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85730"/>
            <a:ext cx="10363200" cy="1470025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DBE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 (Cont.)</a:t>
            </a:r>
            <a:endParaRPr lang="en-US" sz="4800" dirty="0"/>
          </a:p>
        </p:txBody>
      </p:sp>
      <p:sp>
        <p:nvSpPr>
          <p:cNvPr id="4" name="Rectangle 3"/>
          <p:cNvSpPr/>
          <p:nvPr/>
        </p:nvSpPr>
        <p:spPr>
          <a:xfrm>
            <a:off x="342900" y="1168400"/>
            <a:ext cx="11521440" cy="91440"/>
          </a:xfrm>
          <a:prstGeom prst="rect">
            <a:avLst/>
          </a:prstGeom>
          <a:solidFill>
            <a:srgbClr val="002060">
              <a:alpha val="50000"/>
            </a:srgbClr>
          </a:solidFill>
          <a:ln>
            <a:noFill/>
          </a:ln>
          <a:effectLst>
            <a:softEdge rad="317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283982455"/>
              </p:ext>
            </p:extLst>
          </p:nvPr>
        </p:nvGraphicFramePr>
        <p:xfrm>
          <a:off x="8001148" y="295179"/>
          <a:ext cx="5187950" cy="3407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63625" y="2442435"/>
            <a:ext cx="9696450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Chickasaw Nation Tribal Procurement Department has an established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Disadvantaged Business Enterprise (DBE)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and overall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Federal Transit Administration’s (FTA)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on federally funded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contracts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DBE requirement applies to the Chickasaw Nation because we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receive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federal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funds from the Federal Transit Administration (FTA)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7988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0644" y="0"/>
            <a:ext cx="10363200" cy="1470025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DBE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 (Cont.)</a:t>
            </a:r>
            <a:endParaRPr lang="en-US" sz="4800" dirty="0"/>
          </a:p>
        </p:txBody>
      </p:sp>
      <p:sp useBgFill="1">
        <p:nvSpPr>
          <p:cNvPr id="5" name="Rectangle 4"/>
          <p:cNvSpPr/>
          <p:nvPr/>
        </p:nvSpPr>
        <p:spPr>
          <a:xfrm>
            <a:off x="331588" y="1054100"/>
            <a:ext cx="11521440" cy="91440"/>
          </a:xfrm>
          <a:prstGeom prst="rect">
            <a:avLst/>
          </a:prstGeom>
          <a:ln>
            <a:noFill/>
          </a:ln>
          <a:effectLst>
            <a:softEdge rad="317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450" y="965200"/>
            <a:ext cx="11521440" cy="91440"/>
          </a:xfrm>
          <a:prstGeom prst="rect">
            <a:avLst/>
          </a:prstGeom>
          <a:solidFill>
            <a:srgbClr val="002060">
              <a:alpha val="50000"/>
            </a:srgbClr>
          </a:solidFill>
          <a:ln>
            <a:solidFill>
              <a:srgbClr val="002060"/>
            </a:solidFill>
          </a:ln>
          <a:effectLst>
            <a:softEdge rad="317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985684615"/>
              </p:ext>
            </p:extLst>
          </p:nvPr>
        </p:nvGraphicFramePr>
        <p:xfrm>
          <a:off x="-896108" y="3450256"/>
          <a:ext cx="5187950" cy="3407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763963" y="3173971"/>
            <a:ext cx="10363200" cy="147002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211817" y="2199640"/>
            <a:ext cx="9760981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Our proposed DBE Goal for FY 2022-2024 is 1.26%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DBE goal setting methodology is prescribed by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federal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regulation in 49 CFR Part 26 and can be found at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 action="ppaction://hlinkfile"/>
              </a:rPr>
              <a:t>ChickasawBusinessNetwork.com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FTA funded agencies must follow the same methodology to reach their DBE goal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9756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4190" y="-82550"/>
            <a:ext cx="10363200" cy="1470025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DBE Goal Setting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92221" y="1387475"/>
            <a:ext cx="5541879" cy="424731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four elements or steps of the goal setting process are outlined in 49 CFR 26.45(c-g) as follows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 of the actual relative availability of DBEs to perform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anticipated contracting opportunities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Adjustment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 analysis to evaluate evidence of the effects of discrimination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jurisdiction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determine whether an adjustment 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necessary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Calculation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race/gender-conscious and neutral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split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goal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attainment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Consultation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publication regarding the goal to facilitate public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450" y="965200"/>
            <a:ext cx="11521440" cy="91440"/>
          </a:xfrm>
          <a:prstGeom prst="rect">
            <a:avLst/>
          </a:prstGeom>
          <a:solidFill>
            <a:srgbClr val="002060">
              <a:alpha val="50000"/>
            </a:srgbClr>
          </a:solidFill>
          <a:ln>
            <a:solidFill>
              <a:srgbClr val="002060"/>
            </a:solidFill>
          </a:ln>
          <a:effectLst>
            <a:softEdge rad="317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305998458"/>
              </p:ext>
            </p:extLst>
          </p:nvPr>
        </p:nvGraphicFramePr>
        <p:xfrm>
          <a:off x="7885035" y="3347706"/>
          <a:ext cx="5187950" cy="3407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6323693" y="2104390"/>
            <a:ext cx="5372100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DBE Goal and Consultation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been prepared in compliance with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DBE Regulations, 49 CFR 26.45, as amended,</a:t>
            </a:r>
          </a:p>
          <a:p>
            <a:r>
              <a:rPr lang="en-US" dirty="0" smtClean="0">
                <a:solidFill>
                  <a:srgbClr val="0563C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ecfr.gov</a:t>
            </a:r>
            <a:r>
              <a:rPr lang="en-US" dirty="0" smtClean="0">
                <a:solidFill>
                  <a:srgbClr val="0563C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rgbClr val="0563C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USDOT, “Tips for Goal Setting in the DBE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Program” 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Tips for Goal Setting in the DBE Program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3274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9730" y="1355031"/>
            <a:ext cx="11521440" cy="91440"/>
          </a:xfrm>
          <a:prstGeom prst="rect">
            <a:avLst/>
          </a:prstGeom>
          <a:solidFill>
            <a:srgbClr val="002060">
              <a:alpha val="50000"/>
            </a:srgbClr>
          </a:solidFill>
          <a:ln>
            <a:noFill/>
          </a:ln>
          <a:effectLst>
            <a:softEdge rad="317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56224804"/>
              </p:ext>
            </p:extLst>
          </p:nvPr>
        </p:nvGraphicFramePr>
        <p:xfrm>
          <a:off x="-823537" y="-3167"/>
          <a:ext cx="5187950" cy="3407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22286" y="3128518"/>
            <a:ext cx="7271658" cy="3598854"/>
          </a:xfrm>
          <a:prstGeom prst="rect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1161184" y="1499925"/>
            <a:ext cx="10160866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determining the available pool, the relative availability (percentage) of Disadvantaged Business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Enterprise (DBE) firms within the Chickasaw Nation’s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thirteen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(13) treaty territory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counties in Oklahoma: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Bryan County	     - Carter County	        - Coal County	          - Grady County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Garvin County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McClain County	     - Pontotoc County     - Stephens County    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Johnston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County   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Love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County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Jefferson County     - Murray County       - Marshall County	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8850" y="0"/>
            <a:ext cx="103632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DBE Goal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Setting (Cont.)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 1: Developing a Base Figure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7606228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1643" y="4455886"/>
            <a:ext cx="6227541" cy="2046514"/>
          </a:xfrm>
          <a:prstGeom prst="rect">
            <a:avLst/>
          </a:prstGeom>
          <a:solidFill>
            <a:schemeClr val="bg2">
              <a:lumMod val="90000"/>
            </a:schemeClr>
          </a:solidFill>
          <a:ln w="762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4694" y="1416503"/>
            <a:ext cx="11521440" cy="91440"/>
          </a:xfrm>
          <a:prstGeom prst="rect">
            <a:avLst/>
          </a:prstGeom>
          <a:solidFill>
            <a:srgbClr val="002060">
              <a:alpha val="50000"/>
            </a:srgbClr>
          </a:solidFill>
          <a:ln>
            <a:solidFill>
              <a:srgbClr val="002060"/>
            </a:solidFill>
          </a:ln>
          <a:effectLst>
            <a:softEdge rad="317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4979" y="4740407"/>
            <a:ext cx="5280868" cy="1477472"/>
          </a:xfrm>
          <a:prstGeom prst="rect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</p:pic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507553178"/>
              </p:ext>
            </p:extLst>
          </p:nvPr>
        </p:nvGraphicFramePr>
        <p:xfrm>
          <a:off x="8044691" y="247502"/>
          <a:ext cx="5187950" cy="3407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36111" y="1951419"/>
            <a:ext cx="10200903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calculation was performed by first determining the available pool of ready, willing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able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DBE firms in each work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category 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total number of all ready,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able firms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 determined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 total number of firms includes both DBE firms and non-DBE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firms 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number of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DBE firms was divided by the number of all firms to arrive at the baseline ratio for each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 category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814" y="60513"/>
            <a:ext cx="103632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DBE Goal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Setting (Cont.)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1: Developing a Base Figure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3103186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820598759"/>
              </p:ext>
            </p:extLst>
          </p:nvPr>
        </p:nvGraphicFramePr>
        <p:xfrm>
          <a:off x="-896108" y="3450256"/>
          <a:ext cx="5187950" cy="3407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7717" y="0"/>
            <a:ext cx="103632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DBE Goal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Setting (Cont.)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 1: Developing a Base Figure</a:t>
            </a:r>
            <a:endParaRPr lang="en-US" sz="4800" dirty="0"/>
          </a:p>
        </p:txBody>
      </p:sp>
      <p:sp>
        <p:nvSpPr>
          <p:cNvPr id="7" name="Rectangle 6"/>
          <p:cNvSpPr/>
          <p:nvPr/>
        </p:nvSpPr>
        <p:spPr>
          <a:xfrm>
            <a:off x="400050" y="1378585"/>
            <a:ext cx="11521440" cy="91440"/>
          </a:xfrm>
          <a:prstGeom prst="rect">
            <a:avLst/>
          </a:prstGeom>
          <a:solidFill>
            <a:srgbClr val="002060">
              <a:alpha val="50000"/>
            </a:srgbClr>
          </a:solidFill>
          <a:ln>
            <a:noFill/>
          </a:ln>
          <a:effectLst>
            <a:softEdge rad="317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4209" y="1831527"/>
            <a:ext cx="6935731" cy="3322645"/>
          </a:xfrm>
          <a:prstGeom prst="rect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</p:pic>
      <p:sp>
        <p:nvSpPr>
          <p:cNvPr id="3" name="Rectangle 2"/>
          <p:cNvSpPr/>
          <p:nvPr/>
        </p:nvSpPr>
        <p:spPr>
          <a:xfrm>
            <a:off x="7139940" y="1577614"/>
            <a:ext cx="4781550" cy="45243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bidder’s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 was not used in the goal development. A bidder’s list could not be used because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Chickasaw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Nation’s past purchasing records did not account for DBE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utilization 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Chickasaw Nation sees an opportunity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DBE participation in future contracting activities, as well as an upcoming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building project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Chickasaw Nation chose to adopt a weighted approach in its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DBE goal calculation 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then added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together to determine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weighted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igure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1.26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1803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0024" y="74524"/>
            <a:ext cx="10363200" cy="1470025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DBE Goal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Setting (Cont.)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 2: Adjustment Factor Analysis</a:t>
            </a:r>
            <a:endParaRPr lang="en-US" sz="4800" dirty="0"/>
          </a:p>
        </p:txBody>
      </p:sp>
      <p:sp>
        <p:nvSpPr>
          <p:cNvPr id="4" name="Rectangle 3"/>
          <p:cNvSpPr/>
          <p:nvPr/>
        </p:nvSpPr>
        <p:spPr>
          <a:xfrm>
            <a:off x="430904" y="1544549"/>
            <a:ext cx="11521440" cy="91440"/>
          </a:xfrm>
          <a:prstGeom prst="rect">
            <a:avLst/>
          </a:prstGeom>
          <a:solidFill>
            <a:srgbClr val="002060">
              <a:alpha val="50000"/>
            </a:srgbClr>
          </a:solidFill>
          <a:ln>
            <a:noFill/>
          </a:ln>
          <a:effectLst>
            <a:softEdge rad="317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521730568"/>
              </p:ext>
            </p:extLst>
          </p:nvPr>
        </p:nvGraphicFramePr>
        <p:xfrm>
          <a:off x="7885035" y="3347706"/>
          <a:ext cx="5187950" cy="3407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1755628" y="2395449"/>
            <a:ext cx="8871992" cy="31393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Chickasaw Nation elected not to continue with 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adjustment to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weighted base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igure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prominent factor in an adjustment consideration is past participation. Past participation is the volume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work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DBEs have performed on contracts in recent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years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Chickasaw Nation has not recorded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DBE contract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spend in the past. Therefore,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DBE’s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past participation data is not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available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were not able to use past participation, as a factor, so at this point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weighted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igure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1.26%, remains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unchanged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3788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5781</TotalTime>
  <Words>866</Words>
  <Application>Microsoft Office PowerPoint</Application>
  <PresentationFormat>Widescreen</PresentationFormat>
  <Paragraphs>77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 3</vt:lpstr>
      <vt:lpstr>Wisp</vt:lpstr>
      <vt:lpstr>Public Consultation: The Chickasaw Nation  Disadvantaged Business Enterprise Program Goal and Methodology FY 2022-2024</vt:lpstr>
      <vt:lpstr>DBE Program</vt:lpstr>
      <vt:lpstr>DBE Program (Cont.)</vt:lpstr>
      <vt:lpstr>DBE Program (Cont.)</vt:lpstr>
      <vt:lpstr>DBE Goal Setting</vt:lpstr>
      <vt:lpstr>DBE Goal Setting (Cont.) Step 1: Developing a Base Figure</vt:lpstr>
      <vt:lpstr>DBE Goal Setting (Cont.) Step 1: Developing a Base Figure</vt:lpstr>
      <vt:lpstr>DBE Goal Setting (Cont.) Step 1: Developing a Base Figure</vt:lpstr>
      <vt:lpstr>DBE Goal Setting (Cont.) Step 2: Adjustment Factor Analysis</vt:lpstr>
      <vt:lpstr>DBE Goal Setting (Cont.) Step 3: Race Neutral – Race Conscious Goals</vt:lpstr>
      <vt:lpstr>DBE Goal Setting (Cont.) Step 4: Public Consultation</vt:lpstr>
    </vt:vector>
  </TitlesOfParts>
  <Company>the Chickasaw Nation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Consultation: The Chickasaw Nation  Disadvantaged Business Enterprise Program</dc:title>
  <dc:creator>Holly Bell</dc:creator>
  <cp:lastModifiedBy>Holly Bell</cp:lastModifiedBy>
  <cp:revision>39</cp:revision>
  <dcterms:created xsi:type="dcterms:W3CDTF">2022-09-30T18:56:17Z</dcterms:created>
  <dcterms:modified xsi:type="dcterms:W3CDTF">2022-10-20T16:41:34Z</dcterms:modified>
</cp:coreProperties>
</file>